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d3663711de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436682ed104e30"/>
  </p:sldMasterIdLst>
  <p:sldIdLst>
    <p:sldId xmlns:r="http://schemas.openxmlformats.org/officeDocument/2006/relationships" id="256" r:id="Rff3c8922d8aa4d44"/>
    <p:sldId xmlns:r="http://schemas.openxmlformats.org/officeDocument/2006/relationships" id="257" r:id="R7f194387c2ea4931"/>
    <p:sldId xmlns:r="http://schemas.openxmlformats.org/officeDocument/2006/relationships" id="258" r:id="Ra908a9c44b464d67"/>
    <p:sldId xmlns:r="http://schemas.openxmlformats.org/officeDocument/2006/relationships" id="259" r:id="Redc1e46439324a0d"/>
    <p:sldId xmlns:r="http://schemas.openxmlformats.org/officeDocument/2006/relationships" id="260" r:id="R3c29c07ea0494f26"/>
    <p:sldId xmlns:r="http://schemas.openxmlformats.org/officeDocument/2006/relationships" id="261" r:id="R1dd6d0e11cd7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36682ed104e30" /><Relationship Type="http://schemas.openxmlformats.org/officeDocument/2006/relationships/slide" Target="/ppt/slides/slide1.xml" Id="Rff3c8922d8aa4d44" /><Relationship Type="http://schemas.openxmlformats.org/officeDocument/2006/relationships/slide" Target="/ppt/slides/slide2.xml" Id="R7f194387c2ea4931" /><Relationship Type="http://schemas.openxmlformats.org/officeDocument/2006/relationships/slide" Target="/ppt/slides/slide3.xml" Id="Ra908a9c44b464d67" /><Relationship Type="http://schemas.openxmlformats.org/officeDocument/2006/relationships/slide" Target="/ppt/slides/slide4.xml" Id="Redc1e46439324a0d" /><Relationship Type="http://schemas.openxmlformats.org/officeDocument/2006/relationships/slide" Target="/ppt/slides/slide5.xml" Id="R3c29c07ea0494f26" /><Relationship Type="http://schemas.openxmlformats.org/officeDocument/2006/relationships/slide" Target="/ppt/slides/slide6.xml" Id="R1dd6d0e11cd7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3d6451fc7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d7da2277e4b4c" /><Relationship Type="http://schemas.openxmlformats.org/officeDocument/2006/relationships/theme" Target="/ppt/slideMasters/theme/theme1.xml" Id="Rb3bfde3eb67443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d7da2277e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b1ac6a06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d494c0df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12ce809ee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e35ddea7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049b3e135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1afcbdd53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 REGNSKAP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 AKTIVA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marianne.homme.sorensen@okohuset.no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919 434 694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REGNSKAP AS</a:t>
            </a:r>
          </a:p>
        </p:txBody>
      </p:sp>
    </p:spTree>
  </p:cSld>
  <p:clrMapOvr>
    <a:masterClrMapping xmlns:a="http://schemas.openxmlformats.org/drawingml/2006/main"/>
  </p:clrMapOvr>
</p:sld>
</file>