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8bd33fb1d649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904c20627e47d0"/>
  </p:sldMasterIdLst>
  <p:sldIdLst>
    <p:sldId xmlns:r="http://schemas.openxmlformats.org/officeDocument/2006/relationships" id="256" r:id="Raf59405f75854b6f"/>
    <p:sldId xmlns:r="http://schemas.openxmlformats.org/officeDocument/2006/relationships" id="257" r:id="R6fbc6ee71d86432a"/>
    <p:sldId xmlns:r="http://schemas.openxmlformats.org/officeDocument/2006/relationships" id="258" r:id="R4c8e86378f6b4b8c"/>
    <p:sldId xmlns:r="http://schemas.openxmlformats.org/officeDocument/2006/relationships" id="259" r:id="R052637e121a24af7"/>
    <p:sldId xmlns:r="http://schemas.openxmlformats.org/officeDocument/2006/relationships" id="260" r:id="Ra8457d6640c84dc7"/>
    <p:sldId xmlns:r="http://schemas.openxmlformats.org/officeDocument/2006/relationships" id="261" r:id="Rfde2b7b9c2e4488f"/>
    <p:sldId xmlns:r="http://schemas.openxmlformats.org/officeDocument/2006/relationships" id="262" r:id="Rc93039a9fd004a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904c20627e47d0" /><Relationship Type="http://schemas.openxmlformats.org/officeDocument/2006/relationships/slide" Target="/ppt/slides/slide1.xml" Id="Raf59405f75854b6f" /><Relationship Type="http://schemas.openxmlformats.org/officeDocument/2006/relationships/slide" Target="/ppt/slides/slide2.xml" Id="R6fbc6ee71d86432a" /><Relationship Type="http://schemas.openxmlformats.org/officeDocument/2006/relationships/slide" Target="/ppt/slides/slide3.xml" Id="R4c8e86378f6b4b8c" /><Relationship Type="http://schemas.openxmlformats.org/officeDocument/2006/relationships/slide" Target="/ppt/slides/slide4.xml" Id="R052637e121a24af7" /><Relationship Type="http://schemas.openxmlformats.org/officeDocument/2006/relationships/slide" Target="/ppt/slides/slide5.xml" Id="Ra8457d6640c84dc7" /><Relationship Type="http://schemas.openxmlformats.org/officeDocument/2006/relationships/slide" Target="/ppt/slides/slide6.xml" Id="Rfde2b7b9c2e4488f" /><Relationship Type="http://schemas.openxmlformats.org/officeDocument/2006/relationships/slide" Target="/ppt/slides/slide7.xml" Id="Rc93039a9fd004a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80ad549ed840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8d1f39796437d" /><Relationship Type="http://schemas.openxmlformats.org/officeDocument/2006/relationships/theme" Target="/ppt/slideMasters/theme/theme1.xml" Id="R55089a057af348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88d1f3979643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0faa1401544b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9cacdc41647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f9f614811e49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e066d580847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f503fa69c44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b074420b8641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c1c2c3a5f64b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LAMUTEK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LAMUTEK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LAMUTEK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LAMUTEK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LAMUTEK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LAMUTEK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106 988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LAMUTEK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LUDVIGSEN VEGARD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LUDVIGSEN HELGE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LAMUTEK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Steinfossholmen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9518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919 425 458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LAMUTEK AS</a:t>
            </a:r>
          </a:p>
        </p:txBody>
      </p:sp>
    </p:spTree>
  </p:cSld>
  <p:clrMapOvr>
    <a:masterClrMapping xmlns:a="http://schemas.openxmlformats.org/drawingml/2006/main"/>
  </p:clrMapOvr>
</p:sld>
</file>