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effb5edd94d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41e69e2a5b45fb"/>
  </p:sldMasterIdLst>
  <p:sldIdLst>
    <p:sldId xmlns:r="http://schemas.openxmlformats.org/officeDocument/2006/relationships" id="256" r:id="Rf1a7000bd27b4f48"/>
    <p:sldId xmlns:r="http://schemas.openxmlformats.org/officeDocument/2006/relationships" id="257" r:id="R9ed72370718a421e"/>
    <p:sldId xmlns:r="http://schemas.openxmlformats.org/officeDocument/2006/relationships" id="258" r:id="R8cd2fba221ed4b62"/>
    <p:sldId xmlns:r="http://schemas.openxmlformats.org/officeDocument/2006/relationships" id="259" r:id="R8bb1955142f149c9"/>
    <p:sldId xmlns:r="http://schemas.openxmlformats.org/officeDocument/2006/relationships" id="260" r:id="Rde3f7e291713476c"/>
    <p:sldId xmlns:r="http://schemas.openxmlformats.org/officeDocument/2006/relationships" id="261" r:id="Re59373873a6743a4"/>
    <p:sldId xmlns:r="http://schemas.openxmlformats.org/officeDocument/2006/relationships" id="262" r:id="R9778ff64978c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1e69e2a5b45fb" /><Relationship Type="http://schemas.openxmlformats.org/officeDocument/2006/relationships/slide" Target="/ppt/slides/slide1.xml" Id="Rf1a7000bd27b4f48" /><Relationship Type="http://schemas.openxmlformats.org/officeDocument/2006/relationships/slide" Target="/ppt/slides/slide2.xml" Id="R9ed72370718a421e" /><Relationship Type="http://schemas.openxmlformats.org/officeDocument/2006/relationships/slide" Target="/ppt/slides/slide3.xml" Id="R8cd2fba221ed4b62" /><Relationship Type="http://schemas.openxmlformats.org/officeDocument/2006/relationships/slide" Target="/ppt/slides/slide4.xml" Id="R8bb1955142f149c9" /><Relationship Type="http://schemas.openxmlformats.org/officeDocument/2006/relationships/slide" Target="/ppt/slides/slide5.xml" Id="Rde3f7e291713476c" /><Relationship Type="http://schemas.openxmlformats.org/officeDocument/2006/relationships/slide" Target="/ppt/slides/slide6.xml" Id="Re59373873a6743a4" /><Relationship Type="http://schemas.openxmlformats.org/officeDocument/2006/relationships/slide" Target="/ppt/slides/slide7.xml" Id="R9778ff64978c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6a21f51384e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ebfc379c44b6e" /><Relationship Type="http://schemas.openxmlformats.org/officeDocument/2006/relationships/theme" Target="/ppt/slideMasters/theme/theme1.xml" Id="Rca04a1530cc7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ebfc379c44b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9dc8d533b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d9bc72516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37840136a45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05c29448c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294f3897347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72665ee09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50d78b101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ESTETIKA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ESTETIKA AS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428 111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ILINSKAYA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Huldreveien 176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919 416 939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ESTETIKA AS</a:t>
            </a:r>
          </a:p>
        </p:txBody>
      </p:sp>
    </p:spTree>
  </p:cSld>
  <p:clrMapOvr>
    <a:masterClrMapping xmlns:a="http://schemas.openxmlformats.org/drawingml/2006/main"/>
  </p:clrMapOvr>
</p:sld>
</file>