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02f0b850e549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7e15b0e9074da4"/>
  </p:sldMasterIdLst>
  <p:sldIdLst>
    <p:sldId xmlns:r="http://schemas.openxmlformats.org/officeDocument/2006/relationships" id="256" r:id="Rec1b966375b341ec"/>
    <p:sldId xmlns:r="http://schemas.openxmlformats.org/officeDocument/2006/relationships" id="257" r:id="Rfef5f149f6464688"/>
    <p:sldId xmlns:r="http://schemas.openxmlformats.org/officeDocument/2006/relationships" id="258" r:id="Rfc51710e14eb46c3"/>
    <p:sldId xmlns:r="http://schemas.openxmlformats.org/officeDocument/2006/relationships" id="259" r:id="R2a9e7eeaabf042e3"/>
    <p:sldId xmlns:r="http://schemas.openxmlformats.org/officeDocument/2006/relationships" id="260" r:id="Rd31c52c49c914699"/>
    <p:sldId xmlns:r="http://schemas.openxmlformats.org/officeDocument/2006/relationships" id="261" r:id="R0f1204cbe6a540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7e15b0e9074da4" /><Relationship Type="http://schemas.openxmlformats.org/officeDocument/2006/relationships/slide" Target="/ppt/slides/slide1.xml" Id="Rec1b966375b341ec" /><Relationship Type="http://schemas.openxmlformats.org/officeDocument/2006/relationships/slide" Target="/ppt/slides/slide2.xml" Id="Rfef5f149f6464688" /><Relationship Type="http://schemas.openxmlformats.org/officeDocument/2006/relationships/slide" Target="/ppt/slides/slide3.xml" Id="Rfc51710e14eb46c3" /><Relationship Type="http://schemas.openxmlformats.org/officeDocument/2006/relationships/slide" Target="/ppt/slides/slide4.xml" Id="R2a9e7eeaabf042e3" /><Relationship Type="http://schemas.openxmlformats.org/officeDocument/2006/relationships/slide" Target="/ppt/slides/slide5.xml" Id="Rd31c52c49c914699" /><Relationship Type="http://schemas.openxmlformats.org/officeDocument/2006/relationships/slide" Target="/ppt/slides/slide6.xml" Id="R0f1204cbe6a540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f1c51402e14d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54829eebd24590" /><Relationship Type="http://schemas.openxmlformats.org/officeDocument/2006/relationships/theme" Target="/ppt/slideMasters/theme/theme1.xml" Id="R976389ba28324a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54829eebd245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2dfb7749324a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76ad007b1842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f8179ed83f4b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1bb7ca45a94c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56637e47254c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7a06c22ac94a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BRU ANLEGG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 ANLEGG AS ble etablert [år] og holder til i Brumunddal.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 UTVIKLING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Kølbrenna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2388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919 416 645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 ANLEGG AS</a:t>
            </a:r>
          </a:p>
        </p:txBody>
      </p:sp>
    </p:spTree>
  </p:cSld>
  <p:clrMapOvr>
    <a:masterClrMapping xmlns:a="http://schemas.openxmlformats.org/drawingml/2006/main"/>
  </p:clrMapOvr>
</p:sld>
</file>