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33a77c9d7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b1b88aa0ed4ba6"/>
  </p:sldMasterIdLst>
  <p:sldIdLst>
    <p:sldId xmlns:r="http://schemas.openxmlformats.org/officeDocument/2006/relationships" id="256" r:id="Rbdcdb6cacee94b78"/>
    <p:sldId xmlns:r="http://schemas.openxmlformats.org/officeDocument/2006/relationships" id="257" r:id="R7208095a82ce4b40"/>
    <p:sldId xmlns:r="http://schemas.openxmlformats.org/officeDocument/2006/relationships" id="258" r:id="R844a21fac6cf4727"/>
    <p:sldId xmlns:r="http://schemas.openxmlformats.org/officeDocument/2006/relationships" id="259" r:id="Rf6614c1f4cd94e4b"/>
    <p:sldId xmlns:r="http://schemas.openxmlformats.org/officeDocument/2006/relationships" id="260" r:id="R28c90ec885b34a05"/>
    <p:sldId xmlns:r="http://schemas.openxmlformats.org/officeDocument/2006/relationships" id="261" r:id="R20f5f813e292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1b88aa0ed4ba6" /><Relationship Type="http://schemas.openxmlformats.org/officeDocument/2006/relationships/slide" Target="/ppt/slides/slide1.xml" Id="Rbdcdb6cacee94b78" /><Relationship Type="http://schemas.openxmlformats.org/officeDocument/2006/relationships/slide" Target="/ppt/slides/slide2.xml" Id="R7208095a82ce4b40" /><Relationship Type="http://schemas.openxmlformats.org/officeDocument/2006/relationships/slide" Target="/ppt/slides/slide3.xml" Id="R844a21fac6cf4727" /><Relationship Type="http://schemas.openxmlformats.org/officeDocument/2006/relationships/slide" Target="/ppt/slides/slide4.xml" Id="Rf6614c1f4cd94e4b" /><Relationship Type="http://schemas.openxmlformats.org/officeDocument/2006/relationships/slide" Target="/ppt/slides/slide5.xml" Id="R28c90ec885b34a05" /><Relationship Type="http://schemas.openxmlformats.org/officeDocument/2006/relationships/slide" Target="/ppt/slides/slide6.xml" Id="R20f5f813e292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a3bfd4074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80b7fb94346e1" /><Relationship Type="http://schemas.openxmlformats.org/officeDocument/2006/relationships/theme" Target="/ppt/slideMasters/theme/theme1.xml" Id="R0da0893b733e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80b7fb943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4e43cf788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ccebbe85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2bfa10aed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6426b7ed6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101b28656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d7d0cb2d6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NYGÅRD TRYSIL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TRYSIL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919 403 306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TRYSIL AS</a:t>
            </a:r>
          </a:p>
        </p:txBody>
      </p:sp>
    </p:spTree>
  </p:cSld>
  <p:clrMapOvr>
    <a:masterClrMapping xmlns:a="http://schemas.openxmlformats.org/drawingml/2006/main"/>
  </p:clrMapOvr>
</p:sld>
</file>