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e648c7c84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212e286c94d29"/>
  </p:sldMasterIdLst>
  <p:sldIdLst>
    <p:sldId xmlns:r="http://schemas.openxmlformats.org/officeDocument/2006/relationships" id="256" r:id="Re92bdf7e4148452a"/>
    <p:sldId xmlns:r="http://schemas.openxmlformats.org/officeDocument/2006/relationships" id="257" r:id="R4369f4e575174cb0"/>
    <p:sldId xmlns:r="http://schemas.openxmlformats.org/officeDocument/2006/relationships" id="258" r:id="Rdaef67658827436e"/>
    <p:sldId xmlns:r="http://schemas.openxmlformats.org/officeDocument/2006/relationships" id="259" r:id="R52980ad94f464277"/>
    <p:sldId xmlns:r="http://schemas.openxmlformats.org/officeDocument/2006/relationships" id="260" r:id="R62f112b430754f8e"/>
    <p:sldId xmlns:r="http://schemas.openxmlformats.org/officeDocument/2006/relationships" id="261" r:id="R5d946255e5ba4f54"/>
    <p:sldId xmlns:r="http://schemas.openxmlformats.org/officeDocument/2006/relationships" id="262" r:id="Rbcffa6bb3b2d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212e286c94d29" /><Relationship Type="http://schemas.openxmlformats.org/officeDocument/2006/relationships/slide" Target="/ppt/slides/slide1.xml" Id="Re92bdf7e4148452a" /><Relationship Type="http://schemas.openxmlformats.org/officeDocument/2006/relationships/slide" Target="/ppt/slides/slide2.xml" Id="R4369f4e575174cb0" /><Relationship Type="http://schemas.openxmlformats.org/officeDocument/2006/relationships/slide" Target="/ppt/slides/slide3.xml" Id="Rdaef67658827436e" /><Relationship Type="http://schemas.openxmlformats.org/officeDocument/2006/relationships/slide" Target="/ppt/slides/slide4.xml" Id="R52980ad94f464277" /><Relationship Type="http://schemas.openxmlformats.org/officeDocument/2006/relationships/slide" Target="/ppt/slides/slide5.xml" Id="R62f112b430754f8e" /><Relationship Type="http://schemas.openxmlformats.org/officeDocument/2006/relationships/slide" Target="/ppt/slides/slide6.xml" Id="R5d946255e5ba4f54" /><Relationship Type="http://schemas.openxmlformats.org/officeDocument/2006/relationships/slide" Target="/ppt/slides/slide7.xml" Id="Rbcffa6bb3b2d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b0ed9c9ef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49fcccf7e463f" /><Relationship Type="http://schemas.openxmlformats.org/officeDocument/2006/relationships/theme" Target="/ppt/slideMasters/theme/theme1.xml" Id="Rf1e0201d3b1f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49fcccf7e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83cc807654e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75df018e9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defdf98d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c9fb3c998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2f02c2a35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aa9ee5b2240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968a6837c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Å-BØGG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Å-BØGG AS ble etablert [år] og holder til i Jerpstad.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GRUT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SJØMO GRUT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VEGARD GRUT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Grutaveien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7335 Jerpstad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919 383 151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Å-BØGG AS</a:t>
            </a:r>
          </a:p>
        </p:txBody>
      </p:sp>
    </p:spTree>
  </p:cSld>
  <p:clrMapOvr>
    <a:masterClrMapping xmlns:a="http://schemas.openxmlformats.org/drawingml/2006/main"/>
  </p:clrMapOvr>
</p:sld>
</file>