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5b80b905c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76f791745452b"/>
  </p:sldMasterIdLst>
  <p:sldIdLst>
    <p:sldId xmlns:r="http://schemas.openxmlformats.org/officeDocument/2006/relationships" id="256" r:id="R14534c7fe3e241e8"/>
    <p:sldId xmlns:r="http://schemas.openxmlformats.org/officeDocument/2006/relationships" id="257" r:id="R74abb25ff6214193"/>
    <p:sldId xmlns:r="http://schemas.openxmlformats.org/officeDocument/2006/relationships" id="258" r:id="R2080126a3c984c29"/>
    <p:sldId xmlns:r="http://schemas.openxmlformats.org/officeDocument/2006/relationships" id="259" r:id="R342f44d9acc44445"/>
    <p:sldId xmlns:r="http://schemas.openxmlformats.org/officeDocument/2006/relationships" id="260" r:id="R440d53ef700549af"/>
    <p:sldId xmlns:r="http://schemas.openxmlformats.org/officeDocument/2006/relationships" id="261" r:id="Ra0a0e86ff0c5465d"/>
    <p:sldId xmlns:r="http://schemas.openxmlformats.org/officeDocument/2006/relationships" id="262" r:id="R138d8fe2aeed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76f791745452b" /><Relationship Type="http://schemas.openxmlformats.org/officeDocument/2006/relationships/slide" Target="/ppt/slides/slide1.xml" Id="R14534c7fe3e241e8" /><Relationship Type="http://schemas.openxmlformats.org/officeDocument/2006/relationships/slide" Target="/ppt/slides/slide2.xml" Id="R74abb25ff6214193" /><Relationship Type="http://schemas.openxmlformats.org/officeDocument/2006/relationships/slide" Target="/ppt/slides/slide3.xml" Id="R2080126a3c984c29" /><Relationship Type="http://schemas.openxmlformats.org/officeDocument/2006/relationships/slide" Target="/ppt/slides/slide4.xml" Id="R342f44d9acc44445" /><Relationship Type="http://schemas.openxmlformats.org/officeDocument/2006/relationships/slide" Target="/ppt/slides/slide5.xml" Id="R440d53ef700549af" /><Relationship Type="http://schemas.openxmlformats.org/officeDocument/2006/relationships/slide" Target="/ppt/slides/slide6.xml" Id="Ra0a0e86ff0c5465d" /><Relationship Type="http://schemas.openxmlformats.org/officeDocument/2006/relationships/slide" Target="/ppt/slides/slide7.xml" Id="R138d8fe2aeed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7344984c6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ae96c5d29418c" /><Relationship Type="http://schemas.openxmlformats.org/officeDocument/2006/relationships/theme" Target="/ppt/slideMasters/theme/theme1.xml" Id="R70b1e48e3e97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ae96c5d2941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94fc219a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8515b170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21482aadd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16bbda8d6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66c188572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3280fc2f140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ee7eeeb6a4c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JOBO HOLDING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2 632 354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INGVAR BONES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919 378 115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JOBO HOLDING AS</a:t>
            </a:r>
          </a:p>
        </p:txBody>
      </p:sp>
    </p:spTree>
  </p:cSld>
  <p:clrMapOvr>
    <a:masterClrMapping xmlns:a="http://schemas.openxmlformats.org/drawingml/2006/main"/>
  </p:clrMapOvr>
</p:sld>
</file>