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2f873cf98f48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9c9a68ea4d464b"/>
  </p:sldMasterIdLst>
  <p:sldIdLst>
    <p:sldId xmlns:r="http://schemas.openxmlformats.org/officeDocument/2006/relationships" id="256" r:id="Rc99d171f96fe4e95"/>
    <p:sldId xmlns:r="http://schemas.openxmlformats.org/officeDocument/2006/relationships" id="257" r:id="Rf262e71193174612"/>
    <p:sldId xmlns:r="http://schemas.openxmlformats.org/officeDocument/2006/relationships" id="258" r:id="R4ad01b95415c4a8a"/>
    <p:sldId xmlns:r="http://schemas.openxmlformats.org/officeDocument/2006/relationships" id="259" r:id="R8b87c85bc961447c"/>
    <p:sldId xmlns:r="http://schemas.openxmlformats.org/officeDocument/2006/relationships" id="260" r:id="R58b03a83b9be4c33"/>
    <p:sldId xmlns:r="http://schemas.openxmlformats.org/officeDocument/2006/relationships" id="261" r:id="R9f4b1ccb0d6740cf"/>
    <p:sldId xmlns:r="http://schemas.openxmlformats.org/officeDocument/2006/relationships" id="262" r:id="R84983438817a46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c9a68ea4d464b" /><Relationship Type="http://schemas.openxmlformats.org/officeDocument/2006/relationships/slide" Target="/ppt/slides/slide1.xml" Id="Rc99d171f96fe4e95" /><Relationship Type="http://schemas.openxmlformats.org/officeDocument/2006/relationships/slide" Target="/ppt/slides/slide2.xml" Id="Rf262e71193174612" /><Relationship Type="http://schemas.openxmlformats.org/officeDocument/2006/relationships/slide" Target="/ppt/slides/slide3.xml" Id="R4ad01b95415c4a8a" /><Relationship Type="http://schemas.openxmlformats.org/officeDocument/2006/relationships/slide" Target="/ppt/slides/slide4.xml" Id="R8b87c85bc961447c" /><Relationship Type="http://schemas.openxmlformats.org/officeDocument/2006/relationships/slide" Target="/ppt/slides/slide5.xml" Id="R58b03a83b9be4c33" /><Relationship Type="http://schemas.openxmlformats.org/officeDocument/2006/relationships/slide" Target="/ppt/slides/slide6.xml" Id="R9f4b1ccb0d6740cf" /><Relationship Type="http://schemas.openxmlformats.org/officeDocument/2006/relationships/slide" Target="/ppt/slides/slide7.xml" Id="R84983438817a46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72ebe41e8642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23313d4f849bc" /><Relationship Type="http://schemas.openxmlformats.org/officeDocument/2006/relationships/theme" Target="/ppt/slideMasters/theme/theme1.xml" Id="R02b61ccb38674d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023313d4f849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74cd644274c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5970eae3f48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688fd721a4d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e5a17d8bb40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2764ce4a240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ddd8aa5d54e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51cdc20084b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 PÅ STELL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PÅ STELL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 PÅ STELL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PÅ STELL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PÅ STELL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PÅ STELL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3 544 152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−621 176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−734 662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−1 035 184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683 485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PÅ STELL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SARAH HJELMSETH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FOSTVEDT ISELIN KLEVER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PÅ STELL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919 371 978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 PÅ STELL AS</a:t>
            </a:r>
          </a:p>
        </p:txBody>
      </p:sp>
    </p:spTree>
  </p:cSld>
  <p:clrMapOvr>
    <a:masterClrMapping xmlns:a="http://schemas.openxmlformats.org/drawingml/2006/main"/>
  </p:clrMapOvr>
</p:sld>
</file>