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d5e263279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6f0d760774902"/>
  </p:sldMasterIdLst>
  <p:sldIdLst>
    <p:sldId xmlns:r="http://schemas.openxmlformats.org/officeDocument/2006/relationships" id="256" r:id="Rb82873c1bc30462b"/>
    <p:sldId xmlns:r="http://schemas.openxmlformats.org/officeDocument/2006/relationships" id="257" r:id="R4fa6a560f7ed4271"/>
    <p:sldId xmlns:r="http://schemas.openxmlformats.org/officeDocument/2006/relationships" id="258" r:id="R12c2b685949c48bc"/>
    <p:sldId xmlns:r="http://schemas.openxmlformats.org/officeDocument/2006/relationships" id="259" r:id="R69768ec4f0204081"/>
    <p:sldId xmlns:r="http://schemas.openxmlformats.org/officeDocument/2006/relationships" id="260" r:id="R40d26330862d4a13"/>
    <p:sldId xmlns:r="http://schemas.openxmlformats.org/officeDocument/2006/relationships" id="261" r:id="R8a78de6359c5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6f0d760774902" /><Relationship Type="http://schemas.openxmlformats.org/officeDocument/2006/relationships/slide" Target="/ppt/slides/slide1.xml" Id="Rb82873c1bc30462b" /><Relationship Type="http://schemas.openxmlformats.org/officeDocument/2006/relationships/slide" Target="/ppt/slides/slide2.xml" Id="R4fa6a560f7ed4271" /><Relationship Type="http://schemas.openxmlformats.org/officeDocument/2006/relationships/slide" Target="/ppt/slides/slide3.xml" Id="R12c2b685949c48bc" /><Relationship Type="http://schemas.openxmlformats.org/officeDocument/2006/relationships/slide" Target="/ppt/slides/slide4.xml" Id="R69768ec4f0204081" /><Relationship Type="http://schemas.openxmlformats.org/officeDocument/2006/relationships/slide" Target="/ppt/slides/slide5.xml" Id="R40d26330862d4a13" /><Relationship Type="http://schemas.openxmlformats.org/officeDocument/2006/relationships/slide" Target="/ppt/slides/slide6.xml" Id="R8a78de6359c5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d309703f1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c1451e394857" /><Relationship Type="http://schemas.openxmlformats.org/officeDocument/2006/relationships/theme" Target="/ppt/slideMasters/theme/theme1.xml" Id="Rff1bbe61cb22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7bc1451e39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579b2a5dd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8ac25701d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da3cb38ff4b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8a1e58c3f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f8d85dda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c3e83b054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MEYER CLOTHING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MEYER CLOTHING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5 037 634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−1 273 979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2 090 626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919 359 129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CLOTHING AS</a:t>
            </a:r>
          </a:p>
        </p:txBody>
      </p:sp>
    </p:spTree>
  </p:cSld>
  <p:clrMapOvr>
    <a:masterClrMapping xmlns:a="http://schemas.openxmlformats.org/drawingml/2006/main"/>
  </p:clrMapOvr>
</p:sld>
</file>