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12edc5d6b744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9b570ad6b4d9b"/>
  </p:sldMasterIdLst>
  <p:sldIdLst>
    <p:sldId xmlns:r="http://schemas.openxmlformats.org/officeDocument/2006/relationships" id="256" r:id="R1d7b4350d5414841"/>
    <p:sldId xmlns:r="http://schemas.openxmlformats.org/officeDocument/2006/relationships" id="257" r:id="R54075b39ef594efd"/>
    <p:sldId xmlns:r="http://schemas.openxmlformats.org/officeDocument/2006/relationships" id="258" r:id="R94ef3515a01443fa"/>
    <p:sldId xmlns:r="http://schemas.openxmlformats.org/officeDocument/2006/relationships" id="259" r:id="Rf0a054bbd920402c"/>
    <p:sldId xmlns:r="http://schemas.openxmlformats.org/officeDocument/2006/relationships" id="260" r:id="R695619bb517040ed"/>
    <p:sldId xmlns:r="http://schemas.openxmlformats.org/officeDocument/2006/relationships" id="261" r:id="Ra14a2116c1c34176"/>
    <p:sldId xmlns:r="http://schemas.openxmlformats.org/officeDocument/2006/relationships" id="262" r:id="Rc5646d30976c49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9b570ad6b4d9b" /><Relationship Type="http://schemas.openxmlformats.org/officeDocument/2006/relationships/slide" Target="/ppt/slides/slide1.xml" Id="R1d7b4350d5414841" /><Relationship Type="http://schemas.openxmlformats.org/officeDocument/2006/relationships/slide" Target="/ppt/slides/slide2.xml" Id="R54075b39ef594efd" /><Relationship Type="http://schemas.openxmlformats.org/officeDocument/2006/relationships/slide" Target="/ppt/slides/slide3.xml" Id="R94ef3515a01443fa" /><Relationship Type="http://schemas.openxmlformats.org/officeDocument/2006/relationships/slide" Target="/ppt/slides/slide4.xml" Id="Rf0a054bbd920402c" /><Relationship Type="http://schemas.openxmlformats.org/officeDocument/2006/relationships/slide" Target="/ppt/slides/slide5.xml" Id="R695619bb517040ed" /><Relationship Type="http://schemas.openxmlformats.org/officeDocument/2006/relationships/slide" Target="/ppt/slides/slide6.xml" Id="Ra14a2116c1c34176" /><Relationship Type="http://schemas.openxmlformats.org/officeDocument/2006/relationships/slide" Target="/ppt/slides/slide7.xml" Id="Rc5646d30976c49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afe37d651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f66dd1d53418a" /><Relationship Type="http://schemas.openxmlformats.org/officeDocument/2006/relationships/theme" Target="/ppt/slideMasters/theme/theme1.xml" Id="Re3ce367e45344c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f66dd1d53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e6ee4b5ae49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e7b68ace7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9d9fafffa43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96d69c1d1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0d4d15d9a43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75632480545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ed39f9e0a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PEON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301 996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STENSRUD HÅVARD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Skipperstien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919 342 129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PEON AS</a:t>
            </a:r>
          </a:p>
        </p:txBody>
      </p:sp>
    </p:spTree>
  </p:cSld>
  <p:clrMapOvr>
    <a:masterClrMapping xmlns:a="http://schemas.openxmlformats.org/drawingml/2006/main"/>
  </p:clrMapOvr>
</p:sld>
</file>