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cf7db41f2c47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21dacae0244231"/>
  </p:sldMasterIdLst>
  <p:sldIdLst>
    <p:sldId xmlns:r="http://schemas.openxmlformats.org/officeDocument/2006/relationships" id="256" r:id="R30721bc650014b5b"/>
    <p:sldId xmlns:r="http://schemas.openxmlformats.org/officeDocument/2006/relationships" id="257" r:id="R8bb4ace607484827"/>
    <p:sldId xmlns:r="http://schemas.openxmlformats.org/officeDocument/2006/relationships" id="258" r:id="Re37120ac1bcb4d73"/>
    <p:sldId xmlns:r="http://schemas.openxmlformats.org/officeDocument/2006/relationships" id="259" r:id="R96df22ccb8244c32"/>
    <p:sldId xmlns:r="http://schemas.openxmlformats.org/officeDocument/2006/relationships" id="260" r:id="R67937147c05c4096"/>
    <p:sldId xmlns:r="http://schemas.openxmlformats.org/officeDocument/2006/relationships" id="261" r:id="R81b07260a54c42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1dacae0244231" /><Relationship Type="http://schemas.openxmlformats.org/officeDocument/2006/relationships/slide" Target="/ppt/slides/slide1.xml" Id="R30721bc650014b5b" /><Relationship Type="http://schemas.openxmlformats.org/officeDocument/2006/relationships/slide" Target="/ppt/slides/slide2.xml" Id="R8bb4ace607484827" /><Relationship Type="http://schemas.openxmlformats.org/officeDocument/2006/relationships/slide" Target="/ppt/slides/slide3.xml" Id="Re37120ac1bcb4d73" /><Relationship Type="http://schemas.openxmlformats.org/officeDocument/2006/relationships/slide" Target="/ppt/slides/slide4.xml" Id="R96df22ccb8244c32" /><Relationship Type="http://schemas.openxmlformats.org/officeDocument/2006/relationships/slide" Target="/ppt/slides/slide5.xml" Id="R67937147c05c4096" /><Relationship Type="http://schemas.openxmlformats.org/officeDocument/2006/relationships/slide" Target="/ppt/slides/slide6.xml" Id="R81b07260a54c42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b69e9013c43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c66b0b22b48e1" /><Relationship Type="http://schemas.openxmlformats.org/officeDocument/2006/relationships/theme" Target="/ppt/slideMasters/theme/theme1.xml" Id="R1f2f4118c539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6c66b0b22b48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ffb3f1eab43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acc00c06b44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1fa81a698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0929f456840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5ec55f16740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5a3a64b7547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OTA STUDIO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OTA STUDIO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ARIADNA ESPINOZA VALLE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ØSTIGÅRD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 STUDIO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Pershytteveien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919 341 297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OTA STUDIO AS</a:t>
            </a:r>
          </a:p>
        </p:txBody>
      </p:sp>
    </p:spTree>
  </p:cSld>
  <p:clrMapOvr>
    <a:masterClrMapping xmlns:a="http://schemas.openxmlformats.org/drawingml/2006/main"/>
  </p:clrMapOvr>
</p:sld>
</file>