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38248e9fe34c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5a0a32f5c24948"/>
  </p:sldMasterIdLst>
  <p:sldIdLst>
    <p:sldId xmlns:r="http://schemas.openxmlformats.org/officeDocument/2006/relationships" id="256" r:id="R0ee62b1474ff4c88"/>
    <p:sldId xmlns:r="http://schemas.openxmlformats.org/officeDocument/2006/relationships" id="257" r:id="R4e1c7125a07f4b59"/>
    <p:sldId xmlns:r="http://schemas.openxmlformats.org/officeDocument/2006/relationships" id="258" r:id="R403fa46e04404ca1"/>
    <p:sldId xmlns:r="http://schemas.openxmlformats.org/officeDocument/2006/relationships" id="259" r:id="R16f07d479bc642e7"/>
    <p:sldId xmlns:r="http://schemas.openxmlformats.org/officeDocument/2006/relationships" id="260" r:id="Rca2da9a7deda424c"/>
    <p:sldId xmlns:r="http://schemas.openxmlformats.org/officeDocument/2006/relationships" id="261" r:id="R00f6e7ad9e1041bd"/>
    <p:sldId xmlns:r="http://schemas.openxmlformats.org/officeDocument/2006/relationships" id="262" r:id="R6835ccfaf0e546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5a0a32f5c24948" /><Relationship Type="http://schemas.openxmlformats.org/officeDocument/2006/relationships/slide" Target="/ppt/slides/slide1.xml" Id="R0ee62b1474ff4c88" /><Relationship Type="http://schemas.openxmlformats.org/officeDocument/2006/relationships/slide" Target="/ppt/slides/slide2.xml" Id="R4e1c7125a07f4b59" /><Relationship Type="http://schemas.openxmlformats.org/officeDocument/2006/relationships/slide" Target="/ppt/slides/slide3.xml" Id="R403fa46e04404ca1" /><Relationship Type="http://schemas.openxmlformats.org/officeDocument/2006/relationships/slide" Target="/ppt/slides/slide4.xml" Id="R16f07d479bc642e7" /><Relationship Type="http://schemas.openxmlformats.org/officeDocument/2006/relationships/slide" Target="/ppt/slides/slide5.xml" Id="Rca2da9a7deda424c" /><Relationship Type="http://schemas.openxmlformats.org/officeDocument/2006/relationships/slide" Target="/ppt/slides/slide6.xml" Id="R00f6e7ad9e1041bd" /><Relationship Type="http://schemas.openxmlformats.org/officeDocument/2006/relationships/slide" Target="/ppt/slides/slide7.xml" Id="R6835ccfaf0e546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bf3b4d076e40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af27fded048a3" /><Relationship Type="http://schemas.openxmlformats.org/officeDocument/2006/relationships/theme" Target="/ppt/slideMasters/theme/theme1.xml" Id="R182db915841245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1af27fded048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85a7f2db746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69b546bdc4a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c4bdccbe847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8db9253c640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494ec6f0247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99505d16541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de42038a142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4KANTA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4KANTA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4KANTA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4KANTA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4KANTA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4KANTA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21 102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4KANTA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HESTETRÆET EVEN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4KANTA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919 337 141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4KANTA AS</a:t>
            </a:r>
          </a:p>
        </p:txBody>
      </p:sp>
    </p:spTree>
  </p:cSld>
  <p:clrMapOvr>
    <a:masterClrMapping xmlns:a="http://schemas.openxmlformats.org/drawingml/2006/main"/>
  </p:clrMapOvr>
</p:sld>
</file>