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445d4bab5643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5e36ca433d41be"/>
  </p:sldMasterIdLst>
  <p:sldIdLst>
    <p:sldId xmlns:r="http://schemas.openxmlformats.org/officeDocument/2006/relationships" id="256" r:id="R660b073d9d914c9d"/>
    <p:sldId xmlns:r="http://schemas.openxmlformats.org/officeDocument/2006/relationships" id="257" r:id="R7ab894c57c6b4f99"/>
    <p:sldId xmlns:r="http://schemas.openxmlformats.org/officeDocument/2006/relationships" id="258" r:id="R76295e9105bc474a"/>
    <p:sldId xmlns:r="http://schemas.openxmlformats.org/officeDocument/2006/relationships" id="259" r:id="R176fb31c4d024df4"/>
    <p:sldId xmlns:r="http://schemas.openxmlformats.org/officeDocument/2006/relationships" id="260" r:id="R99d978abd4a84f17"/>
    <p:sldId xmlns:r="http://schemas.openxmlformats.org/officeDocument/2006/relationships" id="261" r:id="Ra3fee09a311d414d"/>
    <p:sldId xmlns:r="http://schemas.openxmlformats.org/officeDocument/2006/relationships" id="262" r:id="R29aa99a76fff47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e36ca433d41be" /><Relationship Type="http://schemas.openxmlformats.org/officeDocument/2006/relationships/slide" Target="/ppt/slides/slide1.xml" Id="R660b073d9d914c9d" /><Relationship Type="http://schemas.openxmlformats.org/officeDocument/2006/relationships/slide" Target="/ppt/slides/slide2.xml" Id="R7ab894c57c6b4f99" /><Relationship Type="http://schemas.openxmlformats.org/officeDocument/2006/relationships/slide" Target="/ppt/slides/slide3.xml" Id="R76295e9105bc474a" /><Relationship Type="http://schemas.openxmlformats.org/officeDocument/2006/relationships/slide" Target="/ppt/slides/slide4.xml" Id="R176fb31c4d024df4" /><Relationship Type="http://schemas.openxmlformats.org/officeDocument/2006/relationships/slide" Target="/ppt/slides/slide5.xml" Id="R99d978abd4a84f17" /><Relationship Type="http://schemas.openxmlformats.org/officeDocument/2006/relationships/slide" Target="/ppt/slides/slide6.xml" Id="Ra3fee09a311d414d" /><Relationship Type="http://schemas.openxmlformats.org/officeDocument/2006/relationships/slide" Target="/ppt/slides/slide7.xml" Id="R29aa99a76fff47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c3b7562cc42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43d0654774631" /><Relationship Type="http://schemas.openxmlformats.org/officeDocument/2006/relationships/theme" Target="/ppt/slideMasters/theme/theme1.xml" Id="R5c7239a9800148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743d065477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cb0719c9348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a27f9c31a4c5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c13252f92444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aeb7769254b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6dc9983cd43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8782b3300646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7415b14aa40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TEK-NORGE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TEK-NORGE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19 888 010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1 365 887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1 090 899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2 391 641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6 353 191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EIOLF RASMUSSEN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KRISTOFFER SKAU KLEVEN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LAB-INVEST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OXIT-HOLDING AS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ROAR SLYNGSTAD FREDRIKSEN  –  13,9 %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RØTNES JENSEN  –  12,1 %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Drammensvei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1369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919 304 413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TEK-NORGE AS</a:t>
            </a:r>
          </a:p>
        </p:txBody>
      </p:sp>
    </p:spTree>
  </p:cSld>
  <p:clrMapOvr>
    <a:masterClrMapping xmlns:a="http://schemas.openxmlformats.org/drawingml/2006/main"/>
  </p:clrMapOvr>
</p:sld>
</file>