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0cf8c74d1a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707fc5ce5c4f5d"/>
  </p:sldMasterIdLst>
  <p:sldIdLst>
    <p:sldId xmlns:r="http://schemas.openxmlformats.org/officeDocument/2006/relationships" id="256" r:id="Rcb37ce4fcdcd4172"/>
    <p:sldId xmlns:r="http://schemas.openxmlformats.org/officeDocument/2006/relationships" id="257" r:id="R6a71b62bb89e49f9"/>
    <p:sldId xmlns:r="http://schemas.openxmlformats.org/officeDocument/2006/relationships" id="258" r:id="R920917a837c84eaa"/>
    <p:sldId xmlns:r="http://schemas.openxmlformats.org/officeDocument/2006/relationships" id="259" r:id="Rfe7f1626afd349af"/>
    <p:sldId xmlns:r="http://schemas.openxmlformats.org/officeDocument/2006/relationships" id="260" r:id="Rdb49f47f73004aae"/>
    <p:sldId xmlns:r="http://schemas.openxmlformats.org/officeDocument/2006/relationships" id="261" r:id="R038fe4d8b37b4b88"/>
    <p:sldId xmlns:r="http://schemas.openxmlformats.org/officeDocument/2006/relationships" id="262" r:id="R27b61c0f45d949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07fc5ce5c4f5d" /><Relationship Type="http://schemas.openxmlformats.org/officeDocument/2006/relationships/slide" Target="/ppt/slides/slide1.xml" Id="Rcb37ce4fcdcd4172" /><Relationship Type="http://schemas.openxmlformats.org/officeDocument/2006/relationships/slide" Target="/ppt/slides/slide2.xml" Id="R6a71b62bb89e49f9" /><Relationship Type="http://schemas.openxmlformats.org/officeDocument/2006/relationships/slide" Target="/ppt/slides/slide3.xml" Id="R920917a837c84eaa" /><Relationship Type="http://schemas.openxmlformats.org/officeDocument/2006/relationships/slide" Target="/ppt/slides/slide4.xml" Id="Rfe7f1626afd349af" /><Relationship Type="http://schemas.openxmlformats.org/officeDocument/2006/relationships/slide" Target="/ppt/slides/slide5.xml" Id="Rdb49f47f73004aae" /><Relationship Type="http://schemas.openxmlformats.org/officeDocument/2006/relationships/slide" Target="/ppt/slides/slide6.xml" Id="R038fe4d8b37b4b88" /><Relationship Type="http://schemas.openxmlformats.org/officeDocument/2006/relationships/slide" Target="/ppt/slides/slide7.xml" Id="R27b61c0f45d949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b1086bf67547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177b1898b41e2" /><Relationship Type="http://schemas.openxmlformats.org/officeDocument/2006/relationships/theme" Target="/ppt/slideMasters/theme/theme1.xml" Id="Rafdff8db367440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e177b1898b41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b4944207742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1d6f47b3149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79e4d10294b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acdf963de4c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c55f1091c4f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1fcb518014e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f1644bf664e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TEK-NORGE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19 888 010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1 365 887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2 391 641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6 353 191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EIOLF RASMUSSEN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SKAU KLEVEN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LAB-INVEST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OXIT-HOLDING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SLYNGSTAD FREDRIKSEN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RØTNES JENSEN  –  12,1 %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919 304 413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