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cb63540f9c48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a488a0008dd4293"/>
  </p:sldMasterIdLst>
  <p:sldIdLst>
    <p:sldId xmlns:r="http://schemas.openxmlformats.org/officeDocument/2006/relationships" id="256" r:id="Rffeab3914fea4c82"/>
    <p:sldId xmlns:r="http://schemas.openxmlformats.org/officeDocument/2006/relationships" id="257" r:id="R359c17039b8745da"/>
    <p:sldId xmlns:r="http://schemas.openxmlformats.org/officeDocument/2006/relationships" id="258" r:id="R7535ddf68ff346f3"/>
    <p:sldId xmlns:r="http://schemas.openxmlformats.org/officeDocument/2006/relationships" id="259" r:id="R9f77edce61e14cf2"/>
    <p:sldId xmlns:r="http://schemas.openxmlformats.org/officeDocument/2006/relationships" id="260" r:id="R5312e24569dc44ad"/>
    <p:sldId xmlns:r="http://schemas.openxmlformats.org/officeDocument/2006/relationships" id="261" r:id="R8e682ca9fc244e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a488a0008dd4293" /><Relationship Type="http://schemas.openxmlformats.org/officeDocument/2006/relationships/slide" Target="/ppt/slides/slide1.xml" Id="Rffeab3914fea4c82" /><Relationship Type="http://schemas.openxmlformats.org/officeDocument/2006/relationships/slide" Target="/ppt/slides/slide2.xml" Id="R359c17039b8745da" /><Relationship Type="http://schemas.openxmlformats.org/officeDocument/2006/relationships/slide" Target="/ppt/slides/slide3.xml" Id="R7535ddf68ff346f3" /><Relationship Type="http://schemas.openxmlformats.org/officeDocument/2006/relationships/slide" Target="/ppt/slides/slide4.xml" Id="R9f77edce61e14cf2" /><Relationship Type="http://schemas.openxmlformats.org/officeDocument/2006/relationships/slide" Target="/ppt/slides/slide5.xml" Id="R5312e24569dc44ad" /><Relationship Type="http://schemas.openxmlformats.org/officeDocument/2006/relationships/slide" Target="/ppt/slides/slide6.xml" Id="R8e682ca9fc244e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d04ac63c1d46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c5a1d117ce4cf7" /><Relationship Type="http://schemas.openxmlformats.org/officeDocument/2006/relationships/theme" Target="/ppt/slideMasters/theme/theme1.xml" Id="Reb67beffeca4449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c5a1d117ce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1e22cdc3d4bb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189f38695b412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fd2b6204b640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b7064703c44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ed36e1441044e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cfa8991c4449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HAMLAND FORMIDLING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HAMLAND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HAMLAND FORMIDLING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HAMLAND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HAMLAND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HAMLAND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114 587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−137 041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246 203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249 946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HAMLAND FORMIDLING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919 296 259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HAMLAND FORMIDLING AS</a:t>
            </a:r>
          </a:p>
        </p:txBody>
      </p:sp>
    </p:spTree>
  </p:cSld>
  <p:clrMapOvr>
    <a:masterClrMapping xmlns:a="http://schemas.openxmlformats.org/drawingml/2006/main"/>
  </p:clrMapOvr>
</p:sld>
</file>