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87a67f082941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781b8db7647d7"/>
  </p:sldMasterIdLst>
  <p:sldIdLst>
    <p:sldId xmlns:r="http://schemas.openxmlformats.org/officeDocument/2006/relationships" id="256" r:id="Rb9e8f70a36e14707"/>
    <p:sldId xmlns:r="http://schemas.openxmlformats.org/officeDocument/2006/relationships" id="257" r:id="Rfc56574d66654c72"/>
    <p:sldId xmlns:r="http://schemas.openxmlformats.org/officeDocument/2006/relationships" id="258" r:id="R547dd460725b481c"/>
    <p:sldId xmlns:r="http://schemas.openxmlformats.org/officeDocument/2006/relationships" id="259" r:id="Red8c4d0ddf314b4d"/>
    <p:sldId xmlns:r="http://schemas.openxmlformats.org/officeDocument/2006/relationships" id="260" r:id="R017d52647a7b44c1"/>
    <p:sldId xmlns:r="http://schemas.openxmlformats.org/officeDocument/2006/relationships" id="261" r:id="R5da93545cc774327"/>
    <p:sldId xmlns:r="http://schemas.openxmlformats.org/officeDocument/2006/relationships" id="262" r:id="Red105b5ee4e843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781b8db7647d7" /><Relationship Type="http://schemas.openxmlformats.org/officeDocument/2006/relationships/slide" Target="/ppt/slides/slide1.xml" Id="Rb9e8f70a36e14707" /><Relationship Type="http://schemas.openxmlformats.org/officeDocument/2006/relationships/slide" Target="/ppt/slides/slide2.xml" Id="Rfc56574d66654c72" /><Relationship Type="http://schemas.openxmlformats.org/officeDocument/2006/relationships/slide" Target="/ppt/slides/slide3.xml" Id="R547dd460725b481c" /><Relationship Type="http://schemas.openxmlformats.org/officeDocument/2006/relationships/slide" Target="/ppt/slides/slide4.xml" Id="Red8c4d0ddf314b4d" /><Relationship Type="http://schemas.openxmlformats.org/officeDocument/2006/relationships/slide" Target="/ppt/slides/slide5.xml" Id="R017d52647a7b44c1" /><Relationship Type="http://schemas.openxmlformats.org/officeDocument/2006/relationships/slide" Target="/ppt/slides/slide6.xml" Id="R5da93545cc774327" /><Relationship Type="http://schemas.openxmlformats.org/officeDocument/2006/relationships/slide" Target="/ppt/slides/slide7.xml" Id="Red105b5ee4e843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6306280c6844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84e0d6e921478b" /><Relationship Type="http://schemas.openxmlformats.org/officeDocument/2006/relationships/theme" Target="/ppt/slideMasters/theme/theme1.xml" Id="Rb3e7e36ed7ea4a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84e0d6e92147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e14fbe6eb4a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d53a9cbaf9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c146de6434a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009df80bd4d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abc7144f141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05bc889964b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70cf81160a48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GOHAS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GOHAS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−1 229 457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 ÁIGIN MIENNA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Uglagjerdet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919 295 821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GOHAS AS</a:t>
            </a:r>
          </a:p>
        </p:txBody>
      </p:sp>
    </p:spTree>
  </p:cSld>
  <p:clrMapOvr>
    <a:masterClrMapping xmlns:a="http://schemas.openxmlformats.org/drawingml/2006/main"/>
  </p:clrMapOvr>
</p:sld>
</file>