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c600812a547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6e3cecf1ea4994"/>
  </p:sldMasterIdLst>
  <p:sldIdLst>
    <p:sldId xmlns:r="http://schemas.openxmlformats.org/officeDocument/2006/relationships" id="256" r:id="R7f03d5faa94a453a"/>
    <p:sldId xmlns:r="http://schemas.openxmlformats.org/officeDocument/2006/relationships" id="257" r:id="R45ee33ec2aa5470b"/>
    <p:sldId xmlns:r="http://schemas.openxmlformats.org/officeDocument/2006/relationships" id="258" r:id="R6d99004542454461"/>
    <p:sldId xmlns:r="http://schemas.openxmlformats.org/officeDocument/2006/relationships" id="259" r:id="R646d76104db44f12"/>
    <p:sldId xmlns:r="http://schemas.openxmlformats.org/officeDocument/2006/relationships" id="260" r:id="R40765281e3604c4d"/>
    <p:sldId xmlns:r="http://schemas.openxmlformats.org/officeDocument/2006/relationships" id="261" r:id="R37b00330eb0e4679"/>
    <p:sldId xmlns:r="http://schemas.openxmlformats.org/officeDocument/2006/relationships" id="262" r:id="R5caaf9ff195c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e3cecf1ea4994" /><Relationship Type="http://schemas.openxmlformats.org/officeDocument/2006/relationships/slide" Target="/ppt/slides/slide1.xml" Id="R7f03d5faa94a453a" /><Relationship Type="http://schemas.openxmlformats.org/officeDocument/2006/relationships/slide" Target="/ppt/slides/slide2.xml" Id="R45ee33ec2aa5470b" /><Relationship Type="http://schemas.openxmlformats.org/officeDocument/2006/relationships/slide" Target="/ppt/slides/slide3.xml" Id="R6d99004542454461" /><Relationship Type="http://schemas.openxmlformats.org/officeDocument/2006/relationships/slide" Target="/ppt/slides/slide4.xml" Id="R646d76104db44f12" /><Relationship Type="http://schemas.openxmlformats.org/officeDocument/2006/relationships/slide" Target="/ppt/slides/slide5.xml" Id="R40765281e3604c4d" /><Relationship Type="http://schemas.openxmlformats.org/officeDocument/2006/relationships/slide" Target="/ppt/slides/slide6.xml" Id="R37b00330eb0e4679" /><Relationship Type="http://schemas.openxmlformats.org/officeDocument/2006/relationships/slide" Target="/ppt/slides/slide7.xml" Id="R5caaf9ff195c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9caf972f4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bed8fca914a58" /><Relationship Type="http://schemas.openxmlformats.org/officeDocument/2006/relationships/theme" Target="/ppt/slideMasters/theme/theme1.xml" Id="Rde207ed2fbb44c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9bed8fca91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0d810f7774b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b64651bde40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2a2e76a7c44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8f7ddabc1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80d3ed49c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ae18b27a449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1b9bb6dfa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HTK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5 118 635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5 143 318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HÅKON T.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Ottars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919 287 039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HTK INVEST AS</a:t>
            </a:r>
          </a:p>
        </p:txBody>
      </p:sp>
    </p:spTree>
  </p:cSld>
  <p:clrMapOvr>
    <a:masterClrMapping xmlns:a="http://schemas.openxmlformats.org/drawingml/2006/main"/>
  </p:clrMapOvr>
</p:sld>
</file>