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c487c6c04647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a4b82e7a9846e0"/>
  </p:sldMasterIdLst>
  <p:sldIdLst>
    <p:sldId xmlns:r="http://schemas.openxmlformats.org/officeDocument/2006/relationships" id="256" r:id="R5522cc988fa34d0b"/>
    <p:sldId xmlns:r="http://schemas.openxmlformats.org/officeDocument/2006/relationships" id="257" r:id="Rf24f07a4b734442d"/>
    <p:sldId xmlns:r="http://schemas.openxmlformats.org/officeDocument/2006/relationships" id="258" r:id="R543817596bf24c65"/>
    <p:sldId xmlns:r="http://schemas.openxmlformats.org/officeDocument/2006/relationships" id="259" r:id="R18704ed30d7e4195"/>
    <p:sldId xmlns:r="http://schemas.openxmlformats.org/officeDocument/2006/relationships" id="260" r:id="Rb35b60b3e90943d6"/>
    <p:sldId xmlns:r="http://schemas.openxmlformats.org/officeDocument/2006/relationships" id="261" r:id="Rdf7e0a3a19ad4a0e"/>
    <p:sldId xmlns:r="http://schemas.openxmlformats.org/officeDocument/2006/relationships" id="262" r:id="Re3c083a6222e44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a4b82e7a9846e0" /><Relationship Type="http://schemas.openxmlformats.org/officeDocument/2006/relationships/slide" Target="/ppt/slides/slide1.xml" Id="R5522cc988fa34d0b" /><Relationship Type="http://schemas.openxmlformats.org/officeDocument/2006/relationships/slide" Target="/ppt/slides/slide2.xml" Id="Rf24f07a4b734442d" /><Relationship Type="http://schemas.openxmlformats.org/officeDocument/2006/relationships/slide" Target="/ppt/slides/slide3.xml" Id="R543817596bf24c65" /><Relationship Type="http://schemas.openxmlformats.org/officeDocument/2006/relationships/slide" Target="/ppt/slides/slide4.xml" Id="R18704ed30d7e4195" /><Relationship Type="http://schemas.openxmlformats.org/officeDocument/2006/relationships/slide" Target="/ppt/slides/slide5.xml" Id="Rb35b60b3e90943d6" /><Relationship Type="http://schemas.openxmlformats.org/officeDocument/2006/relationships/slide" Target="/ppt/slides/slide6.xml" Id="Rdf7e0a3a19ad4a0e" /><Relationship Type="http://schemas.openxmlformats.org/officeDocument/2006/relationships/slide" Target="/ppt/slides/slide7.xml" Id="Re3c083a6222e44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7c5854e73644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4469f255440d7" /><Relationship Type="http://schemas.openxmlformats.org/officeDocument/2006/relationships/theme" Target="/ppt/slideMasters/theme/theme1.xml" Id="R7b491409fff243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b4469f255440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e9fb6d98546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0cf89fe2647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1aca33ffd49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2154de3994a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70b84347145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6b0628be442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2d3174c4f47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BYGGFIRMA ARILD KNUTSEN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BYGGFIRMA ARILD KNUTSEN AS ble etablert [år] og holder til i Høvåg.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4 494 321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286 627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2 197 308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2 804 999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Kjerkekilåsen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4770 Høvåg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919 283 513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