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dfd2e32a5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2131ff9a34e2d"/>
  </p:sldMasterIdLst>
  <p:sldIdLst>
    <p:sldId xmlns:r="http://schemas.openxmlformats.org/officeDocument/2006/relationships" id="256" r:id="R368b65c504d14738"/>
    <p:sldId xmlns:r="http://schemas.openxmlformats.org/officeDocument/2006/relationships" id="257" r:id="R025f2bf3ece04040"/>
    <p:sldId xmlns:r="http://schemas.openxmlformats.org/officeDocument/2006/relationships" id="258" r:id="R34fd5ced9425449b"/>
    <p:sldId xmlns:r="http://schemas.openxmlformats.org/officeDocument/2006/relationships" id="259" r:id="Rc6604bad24b24d6e"/>
    <p:sldId xmlns:r="http://schemas.openxmlformats.org/officeDocument/2006/relationships" id="260" r:id="Re63c5afe3554414d"/>
    <p:sldId xmlns:r="http://schemas.openxmlformats.org/officeDocument/2006/relationships" id="261" r:id="Re5aa4807976d4a8e"/>
    <p:sldId xmlns:r="http://schemas.openxmlformats.org/officeDocument/2006/relationships" id="262" r:id="Rdc8c036e7587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2131ff9a34e2d" /><Relationship Type="http://schemas.openxmlformats.org/officeDocument/2006/relationships/slide" Target="/ppt/slides/slide1.xml" Id="R368b65c504d14738" /><Relationship Type="http://schemas.openxmlformats.org/officeDocument/2006/relationships/slide" Target="/ppt/slides/slide2.xml" Id="R025f2bf3ece04040" /><Relationship Type="http://schemas.openxmlformats.org/officeDocument/2006/relationships/slide" Target="/ppt/slides/slide3.xml" Id="R34fd5ced9425449b" /><Relationship Type="http://schemas.openxmlformats.org/officeDocument/2006/relationships/slide" Target="/ppt/slides/slide4.xml" Id="Rc6604bad24b24d6e" /><Relationship Type="http://schemas.openxmlformats.org/officeDocument/2006/relationships/slide" Target="/ppt/slides/slide5.xml" Id="Re63c5afe3554414d" /><Relationship Type="http://schemas.openxmlformats.org/officeDocument/2006/relationships/slide" Target="/ppt/slides/slide6.xml" Id="Re5aa4807976d4a8e" /><Relationship Type="http://schemas.openxmlformats.org/officeDocument/2006/relationships/slide" Target="/ppt/slides/slide7.xml" Id="Rdc8c036e7587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5b4755d0c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aaa4b58cc4ffa" /><Relationship Type="http://schemas.openxmlformats.org/officeDocument/2006/relationships/theme" Target="/ppt/slideMasters/theme/theme1.xml" Id="Rbcb26f12fca644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aaa4b58cc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20e370ada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16c8534f9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1629ffab5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da494f913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75864fbf14c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af5200406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c6e647456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SUBMET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SUBMET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HOLTEN OLE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KLC AS, Brynsveien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919 260 718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SUBMET INVEST AS</a:t>
            </a:r>
          </a:p>
        </p:txBody>
      </p:sp>
    </p:spTree>
  </p:cSld>
  <p:clrMapOvr>
    <a:masterClrMapping xmlns:a="http://schemas.openxmlformats.org/drawingml/2006/main"/>
  </p:clrMapOvr>
</p:sld>
</file>