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b5ec8ff18844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c3de9e29da4abd"/>
  </p:sldMasterIdLst>
  <p:sldIdLst>
    <p:sldId xmlns:r="http://schemas.openxmlformats.org/officeDocument/2006/relationships" id="256" r:id="R3ab5c801708644c0"/>
    <p:sldId xmlns:r="http://schemas.openxmlformats.org/officeDocument/2006/relationships" id="257" r:id="R093977cff1aa4c80"/>
    <p:sldId xmlns:r="http://schemas.openxmlformats.org/officeDocument/2006/relationships" id="258" r:id="R6aa32a2080ae440c"/>
    <p:sldId xmlns:r="http://schemas.openxmlformats.org/officeDocument/2006/relationships" id="259" r:id="Rad5f49217cd54918"/>
    <p:sldId xmlns:r="http://schemas.openxmlformats.org/officeDocument/2006/relationships" id="260" r:id="R96b2a87e056342b6"/>
    <p:sldId xmlns:r="http://schemas.openxmlformats.org/officeDocument/2006/relationships" id="261" r:id="R317c13074c1949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3de9e29da4abd" /><Relationship Type="http://schemas.openxmlformats.org/officeDocument/2006/relationships/slide" Target="/ppt/slides/slide1.xml" Id="R3ab5c801708644c0" /><Relationship Type="http://schemas.openxmlformats.org/officeDocument/2006/relationships/slide" Target="/ppt/slides/slide2.xml" Id="R093977cff1aa4c80" /><Relationship Type="http://schemas.openxmlformats.org/officeDocument/2006/relationships/slide" Target="/ppt/slides/slide3.xml" Id="R6aa32a2080ae440c" /><Relationship Type="http://schemas.openxmlformats.org/officeDocument/2006/relationships/slide" Target="/ppt/slides/slide4.xml" Id="Rad5f49217cd54918" /><Relationship Type="http://schemas.openxmlformats.org/officeDocument/2006/relationships/slide" Target="/ppt/slides/slide5.xml" Id="R96b2a87e056342b6" /><Relationship Type="http://schemas.openxmlformats.org/officeDocument/2006/relationships/slide" Target="/ppt/slides/slide6.xml" Id="R317c13074c1949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64d91d2ed4f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8987c66d64721" /><Relationship Type="http://schemas.openxmlformats.org/officeDocument/2006/relationships/theme" Target="/ppt/slideMasters/theme/theme1.xml" Id="Rcefbc00af72f46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b8987c66d647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2bdb2a9f648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d4db00e68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aa7fd7f0241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eb2200515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0a2ae50cc45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59b36afc842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ARYAN HOLDING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ARYAN HOLDING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ARYAN HOLDING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ARYAN HOLDING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ARYAN HOLDING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ARYAN HOLDING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−196 793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−731 373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ARYAN HOLDING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919 257 741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ARYAN HOLDING GROUP AS</a:t>
            </a:r>
          </a:p>
        </p:txBody>
      </p:sp>
    </p:spTree>
  </p:cSld>
  <p:clrMapOvr>
    <a:masterClrMapping xmlns:a="http://schemas.openxmlformats.org/drawingml/2006/main"/>
  </p:clrMapOvr>
</p:sld>
</file>