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cf9bf027b43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114700e7174133"/>
  </p:sldMasterIdLst>
  <p:sldIdLst>
    <p:sldId xmlns:r="http://schemas.openxmlformats.org/officeDocument/2006/relationships" id="256" r:id="R66abca7f8bba4da6"/>
    <p:sldId xmlns:r="http://schemas.openxmlformats.org/officeDocument/2006/relationships" id="257" r:id="R8190b9452e78493f"/>
    <p:sldId xmlns:r="http://schemas.openxmlformats.org/officeDocument/2006/relationships" id="258" r:id="R86fd34312067477c"/>
    <p:sldId xmlns:r="http://schemas.openxmlformats.org/officeDocument/2006/relationships" id="259" r:id="R6713a312840644e6"/>
    <p:sldId xmlns:r="http://schemas.openxmlformats.org/officeDocument/2006/relationships" id="260" r:id="R1b8dcd704d3f4276"/>
    <p:sldId xmlns:r="http://schemas.openxmlformats.org/officeDocument/2006/relationships" id="261" r:id="R1e03443ec53e4ade"/>
    <p:sldId xmlns:r="http://schemas.openxmlformats.org/officeDocument/2006/relationships" id="262" r:id="R8ef2f4cc6b5c48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114700e7174133" /><Relationship Type="http://schemas.openxmlformats.org/officeDocument/2006/relationships/slide" Target="/ppt/slides/slide1.xml" Id="R66abca7f8bba4da6" /><Relationship Type="http://schemas.openxmlformats.org/officeDocument/2006/relationships/slide" Target="/ppt/slides/slide2.xml" Id="R8190b9452e78493f" /><Relationship Type="http://schemas.openxmlformats.org/officeDocument/2006/relationships/slide" Target="/ppt/slides/slide3.xml" Id="R86fd34312067477c" /><Relationship Type="http://schemas.openxmlformats.org/officeDocument/2006/relationships/slide" Target="/ppt/slides/slide4.xml" Id="R6713a312840644e6" /><Relationship Type="http://schemas.openxmlformats.org/officeDocument/2006/relationships/slide" Target="/ppt/slides/slide5.xml" Id="R1b8dcd704d3f4276" /><Relationship Type="http://schemas.openxmlformats.org/officeDocument/2006/relationships/slide" Target="/ppt/slides/slide6.xml" Id="R1e03443ec53e4ade" /><Relationship Type="http://schemas.openxmlformats.org/officeDocument/2006/relationships/slide" Target="/ppt/slides/slide7.xml" Id="R8ef2f4cc6b5c48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e3c4fb3fd40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309a768ce497b" /><Relationship Type="http://schemas.openxmlformats.org/officeDocument/2006/relationships/theme" Target="/ppt/slideMasters/theme/theme1.xml" Id="R7aa4d7f3dfc141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4309a768ce49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77fce146640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0c5d317f341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85ced56034b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87c21d2fb4e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e77c8cc2645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37a31d9d64f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28aff943246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KENTA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1 082 380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18 529 162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UTGÅRDSLØKKEN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Vogellund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919 257 520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