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9c444eef7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e93172e4c49e7"/>
  </p:sldMasterIdLst>
  <p:sldIdLst>
    <p:sldId xmlns:r="http://schemas.openxmlformats.org/officeDocument/2006/relationships" id="256" r:id="R84fed616cc3f489a"/>
    <p:sldId xmlns:r="http://schemas.openxmlformats.org/officeDocument/2006/relationships" id="257" r:id="R5109ad2cfb7a4af3"/>
    <p:sldId xmlns:r="http://schemas.openxmlformats.org/officeDocument/2006/relationships" id="258" r:id="Rd2d0ac7b723c41fa"/>
    <p:sldId xmlns:r="http://schemas.openxmlformats.org/officeDocument/2006/relationships" id="259" r:id="R68819f4587634eb4"/>
    <p:sldId xmlns:r="http://schemas.openxmlformats.org/officeDocument/2006/relationships" id="260" r:id="R90bba9a4722e4396"/>
    <p:sldId xmlns:r="http://schemas.openxmlformats.org/officeDocument/2006/relationships" id="261" r:id="Rb2667fa387b5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e93172e4c49e7" /><Relationship Type="http://schemas.openxmlformats.org/officeDocument/2006/relationships/slide" Target="/ppt/slides/slide1.xml" Id="R84fed616cc3f489a" /><Relationship Type="http://schemas.openxmlformats.org/officeDocument/2006/relationships/slide" Target="/ppt/slides/slide2.xml" Id="R5109ad2cfb7a4af3" /><Relationship Type="http://schemas.openxmlformats.org/officeDocument/2006/relationships/slide" Target="/ppt/slides/slide3.xml" Id="Rd2d0ac7b723c41fa" /><Relationship Type="http://schemas.openxmlformats.org/officeDocument/2006/relationships/slide" Target="/ppt/slides/slide4.xml" Id="R68819f4587634eb4" /><Relationship Type="http://schemas.openxmlformats.org/officeDocument/2006/relationships/slide" Target="/ppt/slides/slide5.xml" Id="R90bba9a4722e4396" /><Relationship Type="http://schemas.openxmlformats.org/officeDocument/2006/relationships/slide" Target="/ppt/slides/slide6.xml" Id="Rb2667fa387b5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1c8fe77d9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1aef95d4543f1" /><Relationship Type="http://schemas.openxmlformats.org/officeDocument/2006/relationships/theme" Target="/ppt/slideMasters/theme/theme1.xml" Id="Rfd5c582b4144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1aef95d4543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8c0d805be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72864f4cf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b4cc80792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e65baaa2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2628d6774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4c21c0795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