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3718d2af145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97bd5f49624aab"/>
  </p:sldMasterIdLst>
  <p:sldIdLst>
    <p:sldId xmlns:r="http://schemas.openxmlformats.org/officeDocument/2006/relationships" id="256" r:id="R31b19ee76bb44191"/>
    <p:sldId xmlns:r="http://schemas.openxmlformats.org/officeDocument/2006/relationships" id="257" r:id="Rcf5220ab559f4c3c"/>
    <p:sldId xmlns:r="http://schemas.openxmlformats.org/officeDocument/2006/relationships" id="258" r:id="R08361394b649494f"/>
    <p:sldId xmlns:r="http://schemas.openxmlformats.org/officeDocument/2006/relationships" id="259" r:id="Rfad8683f99e240c8"/>
    <p:sldId xmlns:r="http://schemas.openxmlformats.org/officeDocument/2006/relationships" id="260" r:id="Re9ec3b485cac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7bd5f49624aab" /><Relationship Type="http://schemas.openxmlformats.org/officeDocument/2006/relationships/slide" Target="/ppt/slides/slide1.xml" Id="R31b19ee76bb44191" /><Relationship Type="http://schemas.openxmlformats.org/officeDocument/2006/relationships/slide" Target="/ppt/slides/slide2.xml" Id="Rcf5220ab559f4c3c" /><Relationship Type="http://schemas.openxmlformats.org/officeDocument/2006/relationships/slide" Target="/ppt/slides/slide3.xml" Id="R08361394b649494f" /><Relationship Type="http://schemas.openxmlformats.org/officeDocument/2006/relationships/slide" Target="/ppt/slides/slide4.xml" Id="Rfad8683f99e240c8" /><Relationship Type="http://schemas.openxmlformats.org/officeDocument/2006/relationships/slide" Target="/ppt/slides/slide5.xml" Id="Re9ec3b485cac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1f80f698d45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55586056543f6" /><Relationship Type="http://schemas.openxmlformats.org/officeDocument/2006/relationships/theme" Target="/ppt/slideMasters/theme/theme1.xml" Id="R0f5714e7c77e40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555860565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81fe2ce1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b7c8874b741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bfa807d01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f6282384247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129808a1c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