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7e21b520f746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cc946618a744ac"/>
  </p:sldMasterIdLst>
  <p:sldIdLst>
    <p:sldId xmlns:r="http://schemas.openxmlformats.org/officeDocument/2006/relationships" id="256" r:id="R33dc8f4797a543f1"/>
    <p:sldId xmlns:r="http://schemas.openxmlformats.org/officeDocument/2006/relationships" id="257" r:id="R803bf064a56447eb"/>
    <p:sldId xmlns:r="http://schemas.openxmlformats.org/officeDocument/2006/relationships" id="258" r:id="R62c889942f914347"/>
    <p:sldId xmlns:r="http://schemas.openxmlformats.org/officeDocument/2006/relationships" id="259" r:id="R5555a6d91ef849aa"/>
    <p:sldId xmlns:r="http://schemas.openxmlformats.org/officeDocument/2006/relationships" id="260" r:id="R4be8b8db68cc4730"/>
    <p:sldId xmlns:r="http://schemas.openxmlformats.org/officeDocument/2006/relationships" id="261" r:id="R06e720f1b2a443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cc946618a744ac" /><Relationship Type="http://schemas.openxmlformats.org/officeDocument/2006/relationships/slide" Target="/ppt/slides/slide1.xml" Id="R33dc8f4797a543f1" /><Relationship Type="http://schemas.openxmlformats.org/officeDocument/2006/relationships/slide" Target="/ppt/slides/slide2.xml" Id="R803bf064a56447eb" /><Relationship Type="http://schemas.openxmlformats.org/officeDocument/2006/relationships/slide" Target="/ppt/slides/slide3.xml" Id="R62c889942f914347" /><Relationship Type="http://schemas.openxmlformats.org/officeDocument/2006/relationships/slide" Target="/ppt/slides/slide4.xml" Id="R5555a6d91ef849aa" /><Relationship Type="http://schemas.openxmlformats.org/officeDocument/2006/relationships/slide" Target="/ppt/slides/slide5.xml" Id="R4be8b8db68cc4730" /><Relationship Type="http://schemas.openxmlformats.org/officeDocument/2006/relationships/slide" Target="/ppt/slides/slide6.xml" Id="R06e720f1b2a443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24eac94d8246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e2ddc21c247a6" /><Relationship Type="http://schemas.openxmlformats.org/officeDocument/2006/relationships/theme" Target="/ppt/slideMasters/theme/theme1.xml" Id="R8ff86654bac54b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2e2ddc21c247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430650e1442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a854bbf8a4c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2c24f474e4a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6d3b5469a43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975a5152e4d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2f9726ad84a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