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3caeac8a7844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ba9f134519488c"/>
  </p:sldMasterIdLst>
  <p:sldIdLst>
    <p:sldId xmlns:r="http://schemas.openxmlformats.org/officeDocument/2006/relationships" id="256" r:id="R289c1e7616df469f"/>
    <p:sldId xmlns:r="http://schemas.openxmlformats.org/officeDocument/2006/relationships" id="257" r:id="R2c66092042234a08"/>
    <p:sldId xmlns:r="http://schemas.openxmlformats.org/officeDocument/2006/relationships" id="258" r:id="Rfc35572ecfbf4754"/>
    <p:sldId xmlns:r="http://schemas.openxmlformats.org/officeDocument/2006/relationships" id="259" r:id="R021edcfda63849e9"/>
    <p:sldId xmlns:r="http://schemas.openxmlformats.org/officeDocument/2006/relationships" id="260" r:id="Ra6f5a99915b14a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ba9f134519488c" /><Relationship Type="http://schemas.openxmlformats.org/officeDocument/2006/relationships/slide" Target="/ppt/slides/slide1.xml" Id="R289c1e7616df469f" /><Relationship Type="http://schemas.openxmlformats.org/officeDocument/2006/relationships/slide" Target="/ppt/slides/slide2.xml" Id="R2c66092042234a08" /><Relationship Type="http://schemas.openxmlformats.org/officeDocument/2006/relationships/slide" Target="/ppt/slides/slide3.xml" Id="Rfc35572ecfbf4754" /><Relationship Type="http://schemas.openxmlformats.org/officeDocument/2006/relationships/slide" Target="/ppt/slides/slide4.xml" Id="R021edcfda63849e9" /><Relationship Type="http://schemas.openxmlformats.org/officeDocument/2006/relationships/slide" Target="/ppt/slides/slide5.xml" Id="Ra6f5a99915b14a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60bbdc86b41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932560a0841ff" /><Relationship Type="http://schemas.openxmlformats.org/officeDocument/2006/relationships/theme" Target="/ppt/slideMasters/theme/theme1.xml" Id="R404db84d87f74a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6932560a0841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1f18e450141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1918bb4944f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cd21b2d6f4b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05398175d42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634a2b53244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BERSTAD VÅPENØYA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BERSTAD VÅPENØYA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BERSTAD VÅPENØYA ble etablert [år] og holder til i Råkvåg.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BERSTAD VÅPENØYA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BERSTAD VÅPENØYA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BERSTAD VÅPENØYA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Gyldenskog Berstad, Våpenøya, Hulsundet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7114 Råkvåg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sigbers@online.no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919 251 980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BERSTAD VÅPENØYA</a:t>
            </a:r>
          </a:p>
        </p:txBody>
      </p:sp>
    </p:spTree>
  </p:cSld>
  <p:clrMapOvr>
    <a:masterClrMapping xmlns:a="http://schemas.openxmlformats.org/drawingml/2006/main"/>
  </p:clrMapOvr>
</p:sld>
</file>