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112719b59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b8debfff442f3"/>
  </p:sldMasterIdLst>
  <p:sldIdLst>
    <p:sldId xmlns:r="http://schemas.openxmlformats.org/officeDocument/2006/relationships" id="256" r:id="R0686f5d70d164e97"/>
    <p:sldId xmlns:r="http://schemas.openxmlformats.org/officeDocument/2006/relationships" id="257" r:id="Rd5aa78ef74f94330"/>
    <p:sldId xmlns:r="http://schemas.openxmlformats.org/officeDocument/2006/relationships" id="258" r:id="R5268fc0c1d7b4e25"/>
    <p:sldId xmlns:r="http://schemas.openxmlformats.org/officeDocument/2006/relationships" id="259" r:id="R1451343d47264409"/>
    <p:sldId xmlns:r="http://schemas.openxmlformats.org/officeDocument/2006/relationships" id="260" r:id="R29c6fd6d6e3f4459"/>
    <p:sldId xmlns:r="http://schemas.openxmlformats.org/officeDocument/2006/relationships" id="261" r:id="Rf31e754888634bce"/>
    <p:sldId xmlns:r="http://schemas.openxmlformats.org/officeDocument/2006/relationships" id="262" r:id="Rff558297d8fa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b8debfff442f3" /><Relationship Type="http://schemas.openxmlformats.org/officeDocument/2006/relationships/slide" Target="/ppt/slides/slide1.xml" Id="R0686f5d70d164e97" /><Relationship Type="http://schemas.openxmlformats.org/officeDocument/2006/relationships/slide" Target="/ppt/slides/slide2.xml" Id="Rd5aa78ef74f94330" /><Relationship Type="http://schemas.openxmlformats.org/officeDocument/2006/relationships/slide" Target="/ppt/slides/slide3.xml" Id="R5268fc0c1d7b4e25" /><Relationship Type="http://schemas.openxmlformats.org/officeDocument/2006/relationships/slide" Target="/ppt/slides/slide4.xml" Id="R1451343d47264409" /><Relationship Type="http://schemas.openxmlformats.org/officeDocument/2006/relationships/slide" Target="/ppt/slides/slide5.xml" Id="R29c6fd6d6e3f4459" /><Relationship Type="http://schemas.openxmlformats.org/officeDocument/2006/relationships/slide" Target="/ppt/slides/slide6.xml" Id="Rf31e754888634bce" /><Relationship Type="http://schemas.openxmlformats.org/officeDocument/2006/relationships/slide" Target="/ppt/slides/slide7.xml" Id="Rff558297d8fa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58bbaf1a0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16a5ad3634613" /><Relationship Type="http://schemas.openxmlformats.org/officeDocument/2006/relationships/theme" Target="/ppt/slideMasters/theme/theme1.xml" Id="R319172acd0c7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16a5ad363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3c0cfd9d8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077704320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6aadbb429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1b05472ed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0ed0cfa8d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1b1a1ff45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ceeda1eec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39 520 195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OLLENDORFF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919 212 446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KHO HOLDING AS</a:t>
            </a:r>
          </a:p>
        </p:txBody>
      </p:sp>
    </p:spTree>
  </p:cSld>
  <p:clrMapOvr>
    <a:masterClrMapping xmlns:a="http://schemas.openxmlformats.org/drawingml/2006/main"/>
  </p:clrMapOvr>
</p:sld>
</file>