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0f5b876ce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c554c56d24296"/>
  </p:sldMasterIdLst>
  <p:sldIdLst>
    <p:sldId xmlns:r="http://schemas.openxmlformats.org/officeDocument/2006/relationships" id="256" r:id="Rcaf58fa57ef542db"/>
    <p:sldId xmlns:r="http://schemas.openxmlformats.org/officeDocument/2006/relationships" id="257" r:id="Rbaacce4d69394e55"/>
    <p:sldId xmlns:r="http://schemas.openxmlformats.org/officeDocument/2006/relationships" id="258" r:id="Rac424510077b4dd2"/>
    <p:sldId xmlns:r="http://schemas.openxmlformats.org/officeDocument/2006/relationships" id="259" r:id="R01867b0052624cf2"/>
    <p:sldId xmlns:r="http://schemas.openxmlformats.org/officeDocument/2006/relationships" id="260" r:id="R1d59ce7ce3904f41"/>
    <p:sldId xmlns:r="http://schemas.openxmlformats.org/officeDocument/2006/relationships" id="261" r:id="R095b358e136246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c554c56d24296" /><Relationship Type="http://schemas.openxmlformats.org/officeDocument/2006/relationships/slide" Target="/ppt/slides/slide1.xml" Id="Rcaf58fa57ef542db" /><Relationship Type="http://schemas.openxmlformats.org/officeDocument/2006/relationships/slide" Target="/ppt/slides/slide2.xml" Id="Rbaacce4d69394e55" /><Relationship Type="http://schemas.openxmlformats.org/officeDocument/2006/relationships/slide" Target="/ppt/slides/slide3.xml" Id="Rac424510077b4dd2" /><Relationship Type="http://schemas.openxmlformats.org/officeDocument/2006/relationships/slide" Target="/ppt/slides/slide4.xml" Id="R01867b0052624cf2" /><Relationship Type="http://schemas.openxmlformats.org/officeDocument/2006/relationships/slide" Target="/ppt/slides/slide5.xml" Id="R1d59ce7ce3904f41" /><Relationship Type="http://schemas.openxmlformats.org/officeDocument/2006/relationships/slide" Target="/ppt/slides/slide6.xml" Id="R095b358e136246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1eb22a6f9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a9cc7cedd4c19" /><Relationship Type="http://schemas.openxmlformats.org/officeDocument/2006/relationships/theme" Target="/ppt/slideMasters/theme/theme1.xml" Id="Ra358f5affb5046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a9cc7cedd4c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4ae7488e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91d01102c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9ba3d3766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97d74426444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4c5c48bb49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94a50935e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2 114 669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256 151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2 781 923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919 211 571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FRANK BYGG AS</a:t>
            </a:r>
          </a:p>
        </p:txBody>
      </p:sp>
    </p:spTree>
  </p:cSld>
  <p:clrMapOvr>
    <a:masterClrMapping xmlns:a="http://schemas.openxmlformats.org/drawingml/2006/main"/>
  </p:clrMapOvr>
</p:sld>
</file>