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94ea1b2a744a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f142a71e0d4b6c"/>
  </p:sldMasterIdLst>
  <p:sldIdLst>
    <p:sldId xmlns:r="http://schemas.openxmlformats.org/officeDocument/2006/relationships" id="256" r:id="R3bfea58917c848fc"/>
    <p:sldId xmlns:r="http://schemas.openxmlformats.org/officeDocument/2006/relationships" id="257" r:id="Racf574e6ef8940df"/>
    <p:sldId xmlns:r="http://schemas.openxmlformats.org/officeDocument/2006/relationships" id="258" r:id="R82739d6e56294094"/>
    <p:sldId xmlns:r="http://schemas.openxmlformats.org/officeDocument/2006/relationships" id="259" r:id="R6a75efbb481a4263"/>
    <p:sldId xmlns:r="http://schemas.openxmlformats.org/officeDocument/2006/relationships" id="260" r:id="Rc3e608b2ecf74b77"/>
    <p:sldId xmlns:r="http://schemas.openxmlformats.org/officeDocument/2006/relationships" id="261" r:id="Ref62d55f43ef4b02"/>
    <p:sldId xmlns:r="http://schemas.openxmlformats.org/officeDocument/2006/relationships" id="262" r:id="R41143c1b36d54e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f142a71e0d4b6c" /><Relationship Type="http://schemas.openxmlformats.org/officeDocument/2006/relationships/slide" Target="/ppt/slides/slide1.xml" Id="R3bfea58917c848fc" /><Relationship Type="http://schemas.openxmlformats.org/officeDocument/2006/relationships/slide" Target="/ppt/slides/slide2.xml" Id="Racf574e6ef8940df" /><Relationship Type="http://schemas.openxmlformats.org/officeDocument/2006/relationships/slide" Target="/ppt/slides/slide3.xml" Id="R82739d6e56294094" /><Relationship Type="http://schemas.openxmlformats.org/officeDocument/2006/relationships/slide" Target="/ppt/slides/slide4.xml" Id="R6a75efbb481a4263" /><Relationship Type="http://schemas.openxmlformats.org/officeDocument/2006/relationships/slide" Target="/ppt/slides/slide5.xml" Id="Rc3e608b2ecf74b77" /><Relationship Type="http://schemas.openxmlformats.org/officeDocument/2006/relationships/slide" Target="/ppt/slides/slide6.xml" Id="Ref62d55f43ef4b02" /><Relationship Type="http://schemas.openxmlformats.org/officeDocument/2006/relationships/slide" Target="/ppt/slides/slide7.xml" Id="R41143c1b36d54e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8bd3518eb645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e8c142ce044d42" /><Relationship Type="http://schemas.openxmlformats.org/officeDocument/2006/relationships/theme" Target="/ppt/slideMasters/theme/theme1.xml" Id="Rbdb677dfac0c45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e8c142ce044d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7490b511446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85d5c202d4e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72ecc7cb641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5b11f055848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3ea9f0f4df40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54b5c91fa4f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5b18029afb45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BVN22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BVN22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BVN22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BVN22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BVN22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BVN22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−696 003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1 100 084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4 800 190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BVN22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TROND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BVN22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Hermelinveien 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3124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919 208 465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BVN22 AS</a:t>
            </a:r>
          </a:p>
        </p:txBody>
      </p:sp>
    </p:spTree>
  </p:cSld>
  <p:clrMapOvr>
    <a:masterClrMapping xmlns:a="http://schemas.openxmlformats.org/drawingml/2006/main"/>
  </p:clrMapOvr>
</p:sld>
</file>