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d9f21ca05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c0aa1c52e94626"/>
  </p:sldMasterIdLst>
  <p:sldIdLst>
    <p:sldId xmlns:r="http://schemas.openxmlformats.org/officeDocument/2006/relationships" id="256" r:id="R5cf3b4902da54628"/>
    <p:sldId xmlns:r="http://schemas.openxmlformats.org/officeDocument/2006/relationships" id="257" r:id="Re7872be1e4164412"/>
    <p:sldId xmlns:r="http://schemas.openxmlformats.org/officeDocument/2006/relationships" id="258" r:id="R600845edca7c4709"/>
    <p:sldId xmlns:r="http://schemas.openxmlformats.org/officeDocument/2006/relationships" id="259" r:id="R0a2ec13010a44128"/>
    <p:sldId xmlns:r="http://schemas.openxmlformats.org/officeDocument/2006/relationships" id="260" r:id="Rb5b84b36ecd7443d"/>
    <p:sldId xmlns:r="http://schemas.openxmlformats.org/officeDocument/2006/relationships" id="261" r:id="R0df33f660f46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0aa1c52e94626" /><Relationship Type="http://schemas.openxmlformats.org/officeDocument/2006/relationships/slide" Target="/ppt/slides/slide1.xml" Id="R5cf3b4902da54628" /><Relationship Type="http://schemas.openxmlformats.org/officeDocument/2006/relationships/slide" Target="/ppt/slides/slide2.xml" Id="Re7872be1e4164412" /><Relationship Type="http://schemas.openxmlformats.org/officeDocument/2006/relationships/slide" Target="/ppt/slides/slide3.xml" Id="R600845edca7c4709" /><Relationship Type="http://schemas.openxmlformats.org/officeDocument/2006/relationships/slide" Target="/ppt/slides/slide4.xml" Id="R0a2ec13010a44128" /><Relationship Type="http://schemas.openxmlformats.org/officeDocument/2006/relationships/slide" Target="/ppt/slides/slide5.xml" Id="Rb5b84b36ecd7443d" /><Relationship Type="http://schemas.openxmlformats.org/officeDocument/2006/relationships/slide" Target="/ppt/slides/slide6.xml" Id="R0df33f660f46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a71e02df8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dd32ce4414c74" /><Relationship Type="http://schemas.openxmlformats.org/officeDocument/2006/relationships/theme" Target="/ppt/slideMasters/theme/theme1.xml" Id="Rcffa74337244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ddd32ce4414c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7d306db90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d50e906a14c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0f45e9a684a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d628b6bff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1916b2623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77cd82439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CONSEPT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CONSEPT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CONSEPT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CONSEPT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CONSEPT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CONSEPT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CONSEPT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CONSEPT BYGG AS</a:t>
            </a:r>
          </a:p>
        </p:txBody>
      </p:sp>
    </p:spTree>
  </p:cSld>
  <p:clrMapOvr>
    <a:masterClrMapping xmlns:a="http://schemas.openxmlformats.org/drawingml/2006/main"/>
  </p:clrMapOvr>
</p:sld>
</file>