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c919b8573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161127b484bdb"/>
  </p:sldMasterIdLst>
  <p:sldIdLst>
    <p:sldId xmlns:r="http://schemas.openxmlformats.org/officeDocument/2006/relationships" id="256" r:id="R5c082290768148a8"/>
    <p:sldId xmlns:r="http://schemas.openxmlformats.org/officeDocument/2006/relationships" id="257" r:id="Re4922008fccb48f2"/>
    <p:sldId xmlns:r="http://schemas.openxmlformats.org/officeDocument/2006/relationships" id="258" r:id="Reb3b506a4c39451d"/>
    <p:sldId xmlns:r="http://schemas.openxmlformats.org/officeDocument/2006/relationships" id="259" r:id="R187e1bf8f6054898"/>
    <p:sldId xmlns:r="http://schemas.openxmlformats.org/officeDocument/2006/relationships" id="260" r:id="R176379e567914349"/>
    <p:sldId xmlns:r="http://schemas.openxmlformats.org/officeDocument/2006/relationships" id="261" r:id="R1a25494d8f5b4c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161127b484bdb" /><Relationship Type="http://schemas.openxmlformats.org/officeDocument/2006/relationships/slide" Target="/ppt/slides/slide1.xml" Id="R5c082290768148a8" /><Relationship Type="http://schemas.openxmlformats.org/officeDocument/2006/relationships/slide" Target="/ppt/slides/slide2.xml" Id="Re4922008fccb48f2" /><Relationship Type="http://schemas.openxmlformats.org/officeDocument/2006/relationships/slide" Target="/ppt/slides/slide3.xml" Id="Reb3b506a4c39451d" /><Relationship Type="http://schemas.openxmlformats.org/officeDocument/2006/relationships/slide" Target="/ppt/slides/slide4.xml" Id="R187e1bf8f6054898" /><Relationship Type="http://schemas.openxmlformats.org/officeDocument/2006/relationships/slide" Target="/ppt/slides/slide5.xml" Id="R176379e567914349" /><Relationship Type="http://schemas.openxmlformats.org/officeDocument/2006/relationships/slide" Target="/ppt/slides/slide6.xml" Id="R1a25494d8f5b4c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067f8d926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c6171afb463c" /><Relationship Type="http://schemas.openxmlformats.org/officeDocument/2006/relationships/theme" Target="/ppt/slideMasters/theme/theme1.xml" Id="R5b3cc1d30d59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8c6171afb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083e1dde0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2b9088861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40fcea399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88e211ef6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3293804cb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5da595106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HOFF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14 345 015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−294 153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919 204 834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AUTO AS</a:t>
            </a:r>
          </a:p>
        </p:txBody>
      </p:sp>
    </p:spTree>
  </p:cSld>
  <p:clrMapOvr>
    <a:masterClrMapping xmlns:a="http://schemas.openxmlformats.org/drawingml/2006/main"/>
  </p:clrMapOvr>
</p:sld>
</file>