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fe3e382d6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007579e014b72"/>
  </p:sldMasterIdLst>
  <p:sldIdLst>
    <p:sldId xmlns:r="http://schemas.openxmlformats.org/officeDocument/2006/relationships" id="256" r:id="R31d211912b7a4780"/>
    <p:sldId xmlns:r="http://schemas.openxmlformats.org/officeDocument/2006/relationships" id="257" r:id="R92bd3100c7804ff7"/>
    <p:sldId xmlns:r="http://schemas.openxmlformats.org/officeDocument/2006/relationships" id="258" r:id="R04dc079c7fe34d82"/>
    <p:sldId xmlns:r="http://schemas.openxmlformats.org/officeDocument/2006/relationships" id="259" r:id="R2951a4a4e670475f"/>
    <p:sldId xmlns:r="http://schemas.openxmlformats.org/officeDocument/2006/relationships" id="260" r:id="Rcda5829fbde3497f"/>
    <p:sldId xmlns:r="http://schemas.openxmlformats.org/officeDocument/2006/relationships" id="261" r:id="R90cf93ccfa514b18"/>
    <p:sldId xmlns:r="http://schemas.openxmlformats.org/officeDocument/2006/relationships" id="262" r:id="R0f0cf9ab39f1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007579e014b72" /><Relationship Type="http://schemas.openxmlformats.org/officeDocument/2006/relationships/slide" Target="/ppt/slides/slide1.xml" Id="R31d211912b7a4780" /><Relationship Type="http://schemas.openxmlformats.org/officeDocument/2006/relationships/slide" Target="/ppt/slides/slide2.xml" Id="R92bd3100c7804ff7" /><Relationship Type="http://schemas.openxmlformats.org/officeDocument/2006/relationships/slide" Target="/ppt/slides/slide3.xml" Id="R04dc079c7fe34d82" /><Relationship Type="http://schemas.openxmlformats.org/officeDocument/2006/relationships/slide" Target="/ppt/slides/slide4.xml" Id="R2951a4a4e670475f" /><Relationship Type="http://schemas.openxmlformats.org/officeDocument/2006/relationships/slide" Target="/ppt/slides/slide5.xml" Id="Rcda5829fbde3497f" /><Relationship Type="http://schemas.openxmlformats.org/officeDocument/2006/relationships/slide" Target="/ppt/slides/slide6.xml" Id="R90cf93ccfa514b18" /><Relationship Type="http://schemas.openxmlformats.org/officeDocument/2006/relationships/slide" Target="/ppt/slides/slide7.xml" Id="R0f0cf9ab39f1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b2043bbc2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50a1f4eb74bb2" /><Relationship Type="http://schemas.openxmlformats.org/officeDocument/2006/relationships/theme" Target="/ppt/slideMasters/theme/theme1.xml" Id="R98377fe121d8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50a1f4eb7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cb77b460c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8e1d76a6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853cf8449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27e28df3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2fa68f4ea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8e2d2b51e44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97dd7a7b34e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PROSPECT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PROSPECT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2 736 573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STIAN LEVI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Stian Levi Andresen, Carl Lundgrens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919 204 575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PROSPECT INVEST AS</a:t>
            </a:r>
          </a:p>
        </p:txBody>
      </p:sp>
    </p:spTree>
  </p:cSld>
  <p:clrMapOvr>
    <a:masterClrMapping xmlns:a="http://schemas.openxmlformats.org/drawingml/2006/main"/>
  </p:clrMapOvr>
</p:sld>
</file>