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f77efa4571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63b8accbb14995"/>
  </p:sldMasterIdLst>
  <p:sldIdLst>
    <p:sldId xmlns:r="http://schemas.openxmlformats.org/officeDocument/2006/relationships" id="256" r:id="Rb1730e0aabe6479e"/>
    <p:sldId xmlns:r="http://schemas.openxmlformats.org/officeDocument/2006/relationships" id="257" r:id="R9678007865dc4a34"/>
    <p:sldId xmlns:r="http://schemas.openxmlformats.org/officeDocument/2006/relationships" id="258" r:id="R58bf212f7ea94449"/>
    <p:sldId xmlns:r="http://schemas.openxmlformats.org/officeDocument/2006/relationships" id="259" r:id="R864cee4fc52d4e70"/>
    <p:sldId xmlns:r="http://schemas.openxmlformats.org/officeDocument/2006/relationships" id="260" r:id="R166e599fb94e4847"/>
    <p:sldId xmlns:r="http://schemas.openxmlformats.org/officeDocument/2006/relationships" id="261" r:id="R4017beda4ae241a7"/>
    <p:sldId xmlns:r="http://schemas.openxmlformats.org/officeDocument/2006/relationships" id="262" r:id="R8af040c9024b46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63b8accbb14995" /><Relationship Type="http://schemas.openxmlformats.org/officeDocument/2006/relationships/slide" Target="/ppt/slides/slide1.xml" Id="Rb1730e0aabe6479e" /><Relationship Type="http://schemas.openxmlformats.org/officeDocument/2006/relationships/slide" Target="/ppt/slides/slide2.xml" Id="R9678007865dc4a34" /><Relationship Type="http://schemas.openxmlformats.org/officeDocument/2006/relationships/slide" Target="/ppt/slides/slide3.xml" Id="R58bf212f7ea94449" /><Relationship Type="http://schemas.openxmlformats.org/officeDocument/2006/relationships/slide" Target="/ppt/slides/slide4.xml" Id="R864cee4fc52d4e70" /><Relationship Type="http://schemas.openxmlformats.org/officeDocument/2006/relationships/slide" Target="/ppt/slides/slide5.xml" Id="R166e599fb94e4847" /><Relationship Type="http://schemas.openxmlformats.org/officeDocument/2006/relationships/slide" Target="/ppt/slides/slide6.xml" Id="R4017beda4ae241a7" /><Relationship Type="http://schemas.openxmlformats.org/officeDocument/2006/relationships/slide" Target="/ppt/slides/slide7.xml" Id="R8af040c9024b46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bc5812ca6443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ee0d806d3423e" /><Relationship Type="http://schemas.openxmlformats.org/officeDocument/2006/relationships/theme" Target="/ppt/slideMasters/theme/theme1.xml" Id="Rd0e2eb3a460848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ee0d806d342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09bab04d8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49fc88d1b4e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20fdd68c345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ad8ef037747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89eeb51f54c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a4162153348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619452966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RECIPO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RECIPO AS ble etablert [år] og holder til i Revetal.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63 483 880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6 457 898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4 906 707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33 678 440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RECIPO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3174 Revetal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919 203 935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RECIPO AS</a:t>
            </a:r>
          </a:p>
        </p:txBody>
      </p:sp>
    </p:spTree>
  </p:cSld>
  <p:clrMapOvr>
    <a:masterClrMapping xmlns:a="http://schemas.openxmlformats.org/drawingml/2006/main"/>
  </p:clrMapOvr>
</p:sld>
</file>