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a2d952c7ff842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baad434e95469e"/>
  </p:sldMasterIdLst>
  <p:sldIdLst>
    <p:sldId xmlns:r="http://schemas.openxmlformats.org/officeDocument/2006/relationships" id="256" r:id="R57456f76fb6e4252"/>
    <p:sldId xmlns:r="http://schemas.openxmlformats.org/officeDocument/2006/relationships" id="257" r:id="R753fdf12df7645bc"/>
    <p:sldId xmlns:r="http://schemas.openxmlformats.org/officeDocument/2006/relationships" id="258" r:id="Red023890b7b24a26"/>
    <p:sldId xmlns:r="http://schemas.openxmlformats.org/officeDocument/2006/relationships" id="259" r:id="R054f6351becf4271"/>
    <p:sldId xmlns:r="http://schemas.openxmlformats.org/officeDocument/2006/relationships" id="260" r:id="R565ed95f8904417a"/>
    <p:sldId xmlns:r="http://schemas.openxmlformats.org/officeDocument/2006/relationships" id="261" r:id="R8c0bd7314cf64e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baad434e95469e" /><Relationship Type="http://schemas.openxmlformats.org/officeDocument/2006/relationships/slide" Target="/ppt/slides/slide1.xml" Id="R57456f76fb6e4252" /><Relationship Type="http://schemas.openxmlformats.org/officeDocument/2006/relationships/slide" Target="/ppt/slides/slide2.xml" Id="R753fdf12df7645bc" /><Relationship Type="http://schemas.openxmlformats.org/officeDocument/2006/relationships/slide" Target="/ppt/slides/slide3.xml" Id="Red023890b7b24a26" /><Relationship Type="http://schemas.openxmlformats.org/officeDocument/2006/relationships/slide" Target="/ppt/slides/slide4.xml" Id="R054f6351becf4271" /><Relationship Type="http://schemas.openxmlformats.org/officeDocument/2006/relationships/slide" Target="/ppt/slides/slide5.xml" Id="R565ed95f8904417a" /><Relationship Type="http://schemas.openxmlformats.org/officeDocument/2006/relationships/slide" Target="/ppt/slides/slide6.xml" Id="R8c0bd7314cf64e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9744a82b9f47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f72d2b781403a" /><Relationship Type="http://schemas.openxmlformats.org/officeDocument/2006/relationships/theme" Target="/ppt/slideMasters/theme/theme1.xml" Id="R51b6c62b9e794f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ff72d2b78140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99302bf844e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c7c1652db4e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f27fb260846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aaac3145246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0ba57d1ef45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1ce9521a954f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AKER OCEANWOOD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OCEANWOOD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 OCEANWOOD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OCEANWOOD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OCEANWOOD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OCEANWOOD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−51 086 220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−55 524 594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−35 494 449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76 217 962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OCEANWOOD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919 203 439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AKER OCEANWOOD AS</a:t>
            </a:r>
          </a:p>
        </p:txBody>
      </p:sp>
    </p:spTree>
  </p:cSld>
  <p:clrMapOvr>
    <a:masterClrMapping xmlns:a="http://schemas.openxmlformats.org/drawingml/2006/main"/>
  </p:clrMapOvr>
</p:sld>
</file>