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ca6b0ca94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d399191684908"/>
  </p:sldMasterIdLst>
  <p:sldIdLst>
    <p:sldId xmlns:r="http://schemas.openxmlformats.org/officeDocument/2006/relationships" id="256" r:id="Rebca5a0005964f90"/>
    <p:sldId xmlns:r="http://schemas.openxmlformats.org/officeDocument/2006/relationships" id="257" r:id="Reec66e361e52468e"/>
    <p:sldId xmlns:r="http://schemas.openxmlformats.org/officeDocument/2006/relationships" id="258" r:id="Rfa59b4d321da4304"/>
    <p:sldId xmlns:r="http://schemas.openxmlformats.org/officeDocument/2006/relationships" id="259" r:id="R10b985c4d37b4af8"/>
    <p:sldId xmlns:r="http://schemas.openxmlformats.org/officeDocument/2006/relationships" id="260" r:id="Raca39b64bc83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d399191684908" /><Relationship Type="http://schemas.openxmlformats.org/officeDocument/2006/relationships/slide" Target="/ppt/slides/slide1.xml" Id="Rebca5a0005964f90" /><Relationship Type="http://schemas.openxmlformats.org/officeDocument/2006/relationships/slide" Target="/ppt/slides/slide2.xml" Id="Reec66e361e52468e" /><Relationship Type="http://schemas.openxmlformats.org/officeDocument/2006/relationships/slide" Target="/ppt/slides/slide3.xml" Id="Rfa59b4d321da4304" /><Relationship Type="http://schemas.openxmlformats.org/officeDocument/2006/relationships/slide" Target="/ppt/slides/slide4.xml" Id="R10b985c4d37b4af8" /><Relationship Type="http://schemas.openxmlformats.org/officeDocument/2006/relationships/slide" Target="/ppt/slides/slide5.xml" Id="Raca39b64bc83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8365258b0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6a723d0284194" /><Relationship Type="http://schemas.openxmlformats.org/officeDocument/2006/relationships/theme" Target="/ppt/slideMasters/theme/theme1.xml" Id="R8347b3b8bcc8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6a723d02841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f713b5f22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d15168db4a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8dd0edbf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853c0c3dd4a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559fef0a1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JUVENTE LØRENSKOG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JUVENTE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JUVENTE LØRENSKOG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JUVENTE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JUVENTE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JUVENTE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Sigurd W Hagen, Ole Bulls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919 203 048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JUVENTE LØRENSKOG</a:t>
            </a:r>
          </a:p>
        </p:txBody>
      </p:sp>
    </p:spTree>
  </p:cSld>
  <p:clrMapOvr>
    <a:masterClrMapping xmlns:a="http://schemas.openxmlformats.org/drawingml/2006/main"/>
  </p:clrMapOvr>
</p:sld>
</file>