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43090712c647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546131c2f14b60"/>
  </p:sldMasterIdLst>
  <p:sldIdLst>
    <p:sldId xmlns:r="http://schemas.openxmlformats.org/officeDocument/2006/relationships" id="256" r:id="Rd3b2f0624bab4bd9"/>
    <p:sldId xmlns:r="http://schemas.openxmlformats.org/officeDocument/2006/relationships" id="257" r:id="R50a155f8ee154a1b"/>
    <p:sldId xmlns:r="http://schemas.openxmlformats.org/officeDocument/2006/relationships" id="258" r:id="Re7c12303249a407e"/>
    <p:sldId xmlns:r="http://schemas.openxmlformats.org/officeDocument/2006/relationships" id="259" r:id="R2078dcdc0a07412d"/>
    <p:sldId xmlns:r="http://schemas.openxmlformats.org/officeDocument/2006/relationships" id="260" r:id="Rb2c65f7f3ecf4527"/>
    <p:sldId xmlns:r="http://schemas.openxmlformats.org/officeDocument/2006/relationships" id="261" r:id="Ra4fbdd1fe681408c"/>
    <p:sldId xmlns:r="http://schemas.openxmlformats.org/officeDocument/2006/relationships" id="262" r:id="R67a9b8bc64eb4a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546131c2f14b60" /><Relationship Type="http://schemas.openxmlformats.org/officeDocument/2006/relationships/slide" Target="/ppt/slides/slide1.xml" Id="Rd3b2f0624bab4bd9" /><Relationship Type="http://schemas.openxmlformats.org/officeDocument/2006/relationships/slide" Target="/ppt/slides/slide2.xml" Id="R50a155f8ee154a1b" /><Relationship Type="http://schemas.openxmlformats.org/officeDocument/2006/relationships/slide" Target="/ppt/slides/slide3.xml" Id="Re7c12303249a407e" /><Relationship Type="http://schemas.openxmlformats.org/officeDocument/2006/relationships/slide" Target="/ppt/slides/slide4.xml" Id="R2078dcdc0a07412d" /><Relationship Type="http://schemas.openxmlformats.org/officeDocument/2006/relationships/slide" Target="/ppt/slides/slide5.xml" Id="Rb2c65f7f3ecf4527" /><Relationship Type="http://schemas.openxmlformats.org/officeDocument/2006/relationships/slide" Target="/ppt/slides/slide6.xml" Id="Ra4fbdd1fe681408c" /><Relationship Type="http://schemas.openxmlformats.org/officeDocument/2006/relationships/slide" Target="/ppt/slides/slide7.xml" Id="R67a9b8bc64eb4a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9bc9b695c94b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afffca4764525" /><Relationship Type="http://schemas.openxmlformats.org/officeDocument/2006/relationships/theme" Target="/ppt/slideMasters/theme/theme1.xml" Id="R3d0f21fa344549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0afffca47645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fa8c91add4d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90af296e646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047b294f440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fe12d68b648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c6a2a34264d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b43b8560d44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2731421484d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SAUDA TRAFIKKSKOLE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SAUDA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SAUDA TRAFIKKSKOLE AS ble etablert [år] og holder til i Sauda.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SAUDA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SAUDA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SAUDA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1 963 420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812 809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649 153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1 421 284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7 592 940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SAUDA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RAMSTAD DAG MIKAL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SAUDA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Åbødalsveien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4200 Sauda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post@sauda-trafikkskole.no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www.sauda-trafikkskole.no/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919 202 270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SAUDA TRAFIKKSKOLE AS</a:t>
            </a:r>
          </a:p>
        </p:txBody>
      </p:sp>
    </p:spTree>
  </p:cSld>
  <p:clrMapOvr>
    <a:masterClrMapping xmlns:a="http://schemas.openxmlformats.org/drawingml/2006/main"/>
  </p:clrMapOvr>
</p:sld>
</file>