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94321b397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11957fbfe45b1"/>
  </p:sldMasterIdLst>
  <p:sldIdLst>
    <p:sldId xmlns:r="http://schemas.openxmlformats.org/officeDocument/2006/relationships" id="256" r:id="R4fe57b899d7546e5"/>
    <p:sldId xmlns:r="http://schemas.openxmlformats.org/officeDocument/2006/relationships" id="257" r:id="R78829a125d1e4693"/>
    <p:sldId xmlns:r="http://schemas.openxmlformats.org/officeDocument/2006/relationships" id="258" r:id="R5be688bab34348da"/>
    <p:sldId xmlns:r="http://schemas.openxmlformats.org/officeDocument/2006/relationships" id="259" r:id="Rf942215141d249c9"/>
    <p:sldId xmlns:r="http://schemas.openxmlformats.org/officeDocument/2006/relationships" id="260" r:id="Re7ef47528bbe4bc6"/>
    <p:sldId xmlns:r="http://schemas.openxmlformats.org/officeDocument/2006/relationships" id="261" r:id="Re12493f0e9e245bc"/>
    <p:sldId xmlns:r="http://schemas.openxmlformats.org/officeDocument/2006/relationships" id="262" r:id="Rcdb2fec5e0b3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11957fbfe45b1" /><Relationship Type="http://schemas.openxmlformats.org/officeDocument/2006/relationships/slide" Target="/ppt/slides/slide1.xml" Id="R4fe57b899d7546e5" /><Relationship Type="http://schemas.openxmlformats.org/officeDocument/2006/relationships/slide" Target="/ppt/slides/slide2.xml" Id="R78829a125d1e4693" /><Relationship Type="http://schemas.openxmlformats.org/officeDocument/2006/relationships/slide" Target="/ppt/slides/slide3.xml" Id="R5be688bab34348da" /><Relationship Type="http://schemas.openxmlformats.org/officeDocument/2006/relationships/slide" Target="/ppt/slides/slide4.xml" Id="Rf942215141d249c9" /><Relationship Type="http://schemas.openxmlformats.org/officeDocument/2006/relationships/slide" Target="/ppt/slides/slide5.xml" Id="Re7ef47528bbe4bc6" /><Relationship Type="http://schemas.openxmlformats.org/officeDocument/2006/relationships/slide" Target="/ppt/slides/slide6.xml" Id="Re12493f0e9e245bc" /><Relationship Type="http://schemas.openxmlformats.org/officeDocument/2006/relationships/slide" Target="/ppt/slides/slide7.xml" Id="Rcdb2fec5e0b3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e3271eb36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37fc90574309" /><Relationship Type="http://schemas.openxmlformats.org/officeDocument/2006/relationships/theme" Target="/ppt/slideMasters/theme/theme1.xml" Id="Rc8a8dbda3b9e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237fc9057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3150e306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e50345f95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4ddc25aa1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5930632f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be0a0489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e7d24a8b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e9cec8fb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REKONSTRUKT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REKONSTRUKT HOLDING AS ble etablert [år] og holder til i Hildre.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−16 760 966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SYDVENDT INVEST AS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VI-TO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TGU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Hildrestrandvegen 385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6272 Hildre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REKONSTRUKT HOLDING AS</a:t>
            </a:r>
          </a:p>
        </p:txBody>
      </p:sp>
    </p:spTree>
  </p:cSld>
  <p:clrMapOvr>
    <a:masterClrMapping xmlns:a="http://schemas.openxmlformats.org/drawingml/2006/main"/>
  </p:clrMapOvr>
</p:sld>
</file>