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210f82ea784d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0fc2500c36411f"/>
  </p:sldMasterIdLst>
  <p:sldIdLst>
    <p:sldId xmlns:r="http://schemas.openxmlformats.org/officeDocument/2006/relationships" id="256" r:id="R84eb3a412067438a"/>
    <p:sldId xmlns:r="http://schemas.openxmlformats.org/officeDocument/2006/relationships" id="257" r:id="Rd2e3ffb707f24912"/>
    <p:sldId xmlns:r="http://schemas.openxmlformats.org/officeDocument/2006/relationships" id="258" r:id="Rdfe712bbb1aa4c14"/>
    <p:sldId xmlns:r="http://schemas.openxmlformats.org/officeDocument/2006/relationships" id="259" r:id="Rfb56abbdbe8e4b71"/>
    <p:sldId xmlns:r="http://schemas.openxmlformats.org/officeDocument/2006/relationships" id="260" r:id="Re02ab253a4584b21"/>
    <p:sldId xmlns:r="http://schemas.openxmlformats.org/officeDocument/2006/relationships" id="261" r:id="R3caa6d8e248b4b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0fc2500c36411f" /><Relationship Type="http://schemas.openxmlformats.org/officeDocument/2006/relationships/slide" Target="/ppt/slides/slide1.xml" Id="R84eb3a412067438a" /><Relationship Type="http://schemas.openxmlformats.org/officeDocument/2006/relationships/slide" Target="/ppt/slides/slide2.xml" Id="Rd2e3ffb707f24912" /><Relationship Type="http://schemas.openxmlformats.org/officeDocument/2006/relationships/slide" Target="/ppt/slides/slide3.xml" Id="Rdfe712bbb1aa4c14" /><Relationship Type="http://schemas.openxmlformats.org/officeDocument/2006/relationships/slide" Target="/ppt/slides/slide4.xml" Id="Rfb56abbdbe8e4b71" /><Relationship Type="http://schemas.openxmlformats.org/officeDocument/2006/relationships/slide" Target="/ppt/slides/slide5.xml" Id="Re02ab253a4584b21" /><Relationship Type="http://schemas.openxmlformats.org/officeDocument/2006/relationships/slide" Target="/ppt/slides/slide6.xml" Id="R3caa6d8e248b4b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982de80134a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6fe6e2a1e40f9" /><Relationship Type="http://schemas.openxmlformats.org/officeDocument/2006/relationships/theme" Target="/ppt/slideMasters/theme/theme1.xml" Id="R80c93ce9582140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46fe6e2a1e40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b7df3bcdc4c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43932cda04d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84eb3748f49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c5e650ccb44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f1c4ec93642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41bf6f2074a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PRAE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DREIEM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919 200 855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PRAE AS</a:t>
            </a:r>
          </a:p>
        </p:txBody>
      </p:sp>
    </p:spTree>
  </p:cSld>
  <p:clrMapOvr>
    <a:masterClrMapping xmlns:a="http://schemas.openxmlformats.org/drawingml/2006/main"/>
  </p:clrMapOvr>
</p:sld>
</file>