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084c08f8a948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43db9d7a6641cd"/>
  </p:sldMasterIdLst>
  <p:sldIdLst>
    <p:sldId xmlns:r="http://schemas.openxmlformats.org/officeDocument/2006/relationships" id="256" r:id="R700cc501a55544cf"/>
    <p:sldId xmlns:r="http://schemas.openxmlformats.org/officeDocument/2006/relationships" id="257" r:id="R6b79dfa5bab24daa"/>
    <p:sldId xmlns:r="http://schemas.openxmlformats.org/officeDocument/2006/relationships" id="258" r:id="R336573931a7f49c5"/>
    <p:sldId xmlns:r="http://schemas.openxmlformats.org/officeDocument/2006/relationships" id="259" r:id="R923a568e45bb4073"/>
    <p:sldId xmlns:r="http://schemas.openxmlformats.org/officeDocument/2006/relationships" id="260" r:id="Rd88260ab1d734a71"/>
    <p:sldId xmlns:r="http://schemas.openxmlformats.org/officeDocument/2006/relationships" id="261" r:id="R8179cc7314514f4c"/>
    <p:sldId xmlns:r="http://schemas.openxmlformats.org/officeDocument/2006/relationships" id="262" r:id="Rf2c924a02c5241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43db9d7a6641cd" /><Relationship Type="http://schemas.openxmlformats.org/officeDocument/2006/relationships/slide" Target="/ppt/slides/slide1.xml" Id="R700cc501a55544cf" /><Relationship Type="http://schemas.openxmlformats.org/officeDocument/2006/relationships/slide" Target="/ppt/slides/slide2.xml" Id="R6b79dfa5bab24daa" /><Relationship Type="http://schemas.openxmlformats.org/officeDocument/2006/relationships/slide" Target="/ppt/slides/slide3.xml" Id="R336573931a7f49c5" /><Relationship Type="http://schemas.openxmlformats.org/officeDocument/2006/relationships/slide" Target="/ppt/slides/slide4.xml" Id="R923a568e45bb4073" /><Relationship Type="http://schemas.openxmlformats.org/officeDocument/2006/relationships/slide" Target="/ppt/slides/slide5.xml" Id="Rd88260ab1d734a71" /><Relationship Type="http://schemas.openxmlformats.org/officeDocument/2006/relationships/slide" Target="/ppt/slides/slide6.xml" Id="R8179cc7314514f4c" /><Relationship Type="http://schemas.openxmlformats.org/officeDocument/2006/relationships/slide" Target="/ppt/slides/slide7.xml" Id="Rf2c924a02c5241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ebfc56602c42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d54dcfb1548ac" /><Relationship Type="http://schemas.openxmlformats.org/officeDocument/2006/relationships/theme" Target="/ppt/slideMasters/theme/theme1.xml" Id="Rfb604690024645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8d54dcfb1548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afbb6e69c4e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d90cd21d74a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38cd7ff7e4b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fbc868dd44d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3b69cb45846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5b24c1b2a4f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19013be814c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 TEAM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 TEAM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32 967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OKK ELEKTRO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919 199 296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INVEST AS</a:t>
            </a:r>
          </a:p>
        </p:txBody>
      </p:sp>
    </p:spTree>
  </p:cSld>
  <p:clrMapOvr>
    <a:masterClrMapping xmlns:a="http://schemas.openxmlformats.org/drawingml/2006/main"/>
  </p:clrMapOvr>
</p:sld>
</file>