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46096ac56049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0cc3901ce04e56"/>
  </p:sldMasterIdLst>
  <p:sldIdLst>
    <p:sldId xmlns:r="http://schemas.openxmlformats.org/officeDocument/2006/relationships" id="256" r:id="Rd15b531505f14c46"/>
    <p:sldId xmlns:r="http://schemas.openxmlformats.org/officeDocument/2006/relationships" id="257" r:id="Rb6bd1719fe1e4b39"/>
    <p:sldId xmlns:r="http://schemas.openxmlformats.org/officeDocument/2006/relationships" id="258" r:id="Ra1eaa8872be445b6"/>
    <p:sldId xmlns:r="http://schemas.openxmlformats.org/officeDocument/2006/relationships" id="259" r:id="Re7fd1da2636e477f"/>
    <p:sldId xmlns:r="http://schemas.openxmlformats.org/officeDocument/2006/relationships" id="260" r:id="Ra84d88b8de5445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0cc3901ce04e56" /><Relationship Type="http://schemas.openxmlformats.org/officeDocument/2006/relationships/slide" Target="/ppt/slides/slide1.xml" Id="Rd15b531505f14c46" /><Relationship Type="http://schemas.openxmlformats.org/officeDocument/2006/relationships/slide" Target="/ppt/slides/slide2.xml" Id="Rb6bd1719fe1e4b39" /><Relationship Type="http://schemas.openxmlformats.org/officeDocument/2006/relationships/slide" Target="/ppt/slides/slide3.xml" Id="Ra1eaa8872be445b6" /><Relationship Type="http://schemas.openxmlformats.org/officeDocument/2006/relationships/slide" Target="/ppt/slides/slide4.xml" Id="Re7fd1da2636e477f" /><Relationship Type="http://schemas.openxmlformats.org/officeDocument/2006/relationships/slide" Target="/ppt/slides/slide5.xml" Id="Ra84d88b8de5445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18462ef2d043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8526c00b84f45" /><Relationship Type="http://schemas.openxmlformats.org/officeDocument/2006/relationships/theme" Target="/ppt/slideMasters/theme/theme1.xml" Id="Rdd8c4fb72de246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c8526c00b84f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8d963177594a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d63d3ad004a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f888142e44f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78494807034e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22f6659e249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CITY CHICKEN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CHICKEN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CITY CHICKEN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CHICKEN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CHICKEN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CHICKEN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919 166 169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CHICKEN AS</a:t>
            </a:r>
          </a:p>
        </p:txBody>
      </p:sp>
    </p:spTree>
  </p:cSld>
  <p:clrMapOvr>
    <a:masterClrMapping xmlns:a="http://schemas.openxmlformats.org/drawingml/2006/main"/>
  </p:clrMapOvr>
</p:sld>
</file>