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c48d7449aa47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c30a06315240fb"/>
  </p:sldMasterIdLst>
  <p:sldIdLst>
    <p:sldId xmlns:r="http://schemas.openxmlformats.org/officeDocument/2006/relationships" id="256" r:id="Rbb7b3ed7a2494dfd"/>
    <p:sldId xmlns:r="http://schemas.openxmlformats.org/officeDocument/2006/relationships" id="257" r:id="R4cad57452ed14b9b"/>
    <p:sldId xmlns:r="http://schemas.openxmlformats.org/officeDocument/2006/relationships" id="258" r:id="R85d5677edd954c1c"/>
    <p:sldId xmlns:r="http://schemas.openxmlformats.org/officeDocument/2006/relationships" id="259" r:id="Recbefdd39a214e05"/>
    <p:sldId xmlns:r="http://schemas.openxmlformats.org/officeDocument/2006/relationships" id="260" r:id="Rda44378bffd24ce8"/>
    <p:sldId xmlns:r="http://schemas.openxmlformats.org/officeDocument/2006/relationships" id="261" r:id="R687cb48b3b6946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c30a06315240fb" /><Relationship Type="http://schemas.openxmlformats.org/officeDocument/2006/relationships/slide" Target="/ppt/slides/slide1.xml" Id="Rbb7b3ed7a2494dfd" /><Relationship Type="http://schemas.openxmlformats.org/officeDocument/2006/relationships/slide" Target="/ppt/slides/slide2.xml" Id="R4cad57452ed14b9b" /><Relationship Type="http://schemas.openxmlformats.org/officeDocument/2006/relationships/slide" Target="/ppt/slides/slide3.xml" Id="R85d5677edd954c1c" /><Relationship Type="http://schemas.openxmlformats.org/officeDocument/2006/relationships/slide" Target="/ppt/slides/slide4.xml" Id="Recbefdd39a214e05" /><Relationship Type="http://schemas.openxmlformats.org/officeDocument/2006/relationships/slide" Target="/ppt/slides/slide5.xml" Id="Rda44378bffd24ce8" /><Relationship Type="http://schemas.openxmlformats.org/officeDocument/2006/relationships/slide" Target="/ppt/slides/slide6.xml" Id="R687cb48b3b6946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c60c45aecc4e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bfa682a22481b" /><Relationship Type="http://schemas.openxmlformats.org/officeDocument/2006/relationships/theme" Target="/ppt/slideMasters/theme/theme1.xml" Id="R9cdf6c51d6f845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fbfa682a2248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13f29820946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78bd0214348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aa6f8a86d47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3193617ac4c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cf037ad514b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1462b61d943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AARVÅG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AARVÅG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AARVÅG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AARVÅG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AARVÅG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AARVÅG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96 318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124 118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169 096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AARVÅG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919 096 284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AARVÅG INVEST AS</a:t>
            </a:r>
          </a:p>
        </p:txBody>
      </p:sp>
    </p:spTree>
  </p:cSld>
  <p:clrMapOvr>
    <a:masterClrMapping xmlns:a="http://schemas.openxmlformats.org/drawingml/2006/main"/>
  </p:clrMapOvr>
</p:sld>
</file>