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ca948e389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e1904d38946ee"/>
  </p:sldMasterIdLst>
  <p:sldIdLst>
    <p:sldId xmlns:r="http://schemas.openxmlformats.org/officeDocument/2006/relationships" id="256" r:id="Rdf59ea3802664b49"/>
    <p:sldId xmlns:r="http://schemas.openxmlformats.org/officeDocument/2006/relationships" id="257" r:id="R0f25198a745343ee"/>
    <p:sldId xmlns:r="http://schemas.openxmlformats.org/officeDocument/2006/relationships" id="258" r:id="R9f6681092b1b4106"/>
    <p:sldId xmlns:r="http://schemas.openxmlformats.org/officeDocument/2006/relationships" id="259" r:id="R0f0dbb9aa75a4f30"/>
    <p:sldId xmlns:r="http://schemas.openxmlformats.org/officeDocument/2006/relationships" id="260" r:id="R7394864c16234206"/>
    <p:sldId xmlns:r="http://schemas.openxmlformats.org/officeDocument/2006/relationships" id="261" r:id="R1681a1cea9dd48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e1904d38946ee" /><Relationship Type="http://schemas.openxmlformats.org/officeDocument/2006/relationships/slide" Target="/ppt/slides/slide1.xml" Id="Rdf59ea3802664b49" /><Relationship Type="http://schemas.openxmlformats.org/officeDocument/2006/relationships/slide" Target="/ppt/slides/slide2.xml" Id="R0f25198a745343ee" /><Relationship Type="http://schemas.openxmlformats.org/officeDocument/2006/relationships/slide" Target="/ppt/slides/slide3.xml" Id="R9f6681092b1b4106" /><Relationship Type="http://schemas.openxmlformats.org/officeDocument/2006/relationships/slide" Target="/ppt/slides/slide4.xml" Id="R0f0dbb9aa75a4f30" /><Relationship Type="http://schemas.openxmlformats.org/officeDocument/2006/relationships/slide" Target="/ppt/slides/slide5.xml" Id="R7394864c16234206" /><Relationship Type="http://schemas.openxmlformats.org/officeDocument/2006/relationships/slide" Target="/ppt/slides/slide6.xml" Id="R1681a1cea9dd48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c41475aaf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d524ff79b4112" /><Relationship Type="http://schemas.openxmlformats.org/officeDocument/2006/relationships/theme" Target="/ppt/slideMasters/theme/theme1.xml" Id="R767beae3c96c42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d524ff79b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050059caf4e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8b830fb0447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3f1150e9d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8d636cc30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e651bdedc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755e2a418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BINGSA NÆRINGSEIENDOM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BINGSA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BINGSA NÆRINGSEIENDOM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BINGSA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BINGSA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BINGSA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BINGSA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BINGSA NÆRINGSEIENDOM AS</a:t>
            </a:r>
          </a:p>
        </p:txBody>
      </p:sp>
    </p:spTree>
  </p:cSld>
  <p:clrMapOvr>
    <a:masterClrMapping xmlns:a="http://schemas.openxmlformats.org/drawingml/2006/main"/>
  </p:clrMapOvr>
</p:sld>
</file>