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faf95e75b54b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024c586c0f404c"/>
  </p:sldMasterIdLst>
  <p:sldIdLst>
    <p:sldId xmlns:r="http://schemas.openxmlformats.org/officeDocument/2006/relationships" id="256" r:id="Ra9c82064f4b14539"/>
    <p:sldId xmlns:r="http://schemas.openxmlformats.org/officeDocument/2006/relationships" id="257" r:id="Ref6f20a2307d4c2b"/>
    <p:sldId xmlns:r="http://schemas.openxmlformats.org/officeDocument/2006/relationships" id="258" r:id="R85e72ba9b92b4491"/>
    <p:sldId xmlns:r="http://schemas.openxmlformats.org/officeDocument/2006/relationships" id="259" r:id="R8033f2fe76e0452e"/>
    <p:sldId xmlns:r="http://schemas.openxmlformats.org/officeDocument/2006/relationships" id="260" r:id="Re1df6088db9e49b8"/>
    <p:sldId xmlns:r="http://schemas.openxmlformats.org/officeDocument/2006/relationships" id="261" r:id="Rd39e36497d9242c3"/>
    <p:sldId xmlns:r="http://schemas.openxmlformats.org/officeDocument/2006/relationships" id="262" r:id="Rf88b31f3478344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024c586c0f404c" /><Relationship Type="http://schemas.openxmlformats.org/officeDocument/2006/relationships/slide" Target="/ppt/slides/slide1.xml" Id="Ra9c82064f4b14539" /><Relationship Type="http://schemas.openxmlformats.org/officeDocument/2006/relationships/slide" Target="/ppt/slides/slide2.xml" Id="Ref6f20a2307d4c2b" /><Relationship Type="http://schemas.openxmlformats.org/officeDocument/2006/relationships/slide" Target="/ppt/slides/slide3.xml" Id="R85e72ba9b92b4491" /><Relationship Type="http://schemas.openxmlformats.org/officeDocument/2006/relationships/slide" Target="/ppt/slides/slide4.xml" Id="R8033f2fe76e0452e" /><Relationship Type="http://schemas.openxmlformats.org/officeDocument/2006/relationships/slide" Target="/ppt/slides/slide5.xml" Id="Re1df6088db9e49b8" /><Relationship Type="http://schemas.openxmlformats.org/officeDocument/2006/relationships/slide" Target="/ppt/slides/slide6.xml" Id="Rd39e36497d9242c3" /><Relationship Type="http://schemas.openxmlformats.org/officeDocument/2006/relationships/slide" Target="/ppt/slides/slide7.xml" Id="Rf88b31f3478344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9d36a0a8e543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18cc7dacb4473" /><Relationship Type="http://schemas.openxmlformats.org/officeDocument/2006/relationships/theme" Target="/ppt/slideMasters/theme/theme1.xml" Id="Rafb670dddc7c42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718cc7dacb44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4a18967994d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8720890194e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487d6727449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81edd0fe748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85915d9124d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ea6749cfc44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15c7342ba4d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BESLAG OG BALKONGER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BESLAG OG BALKONGER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BESLAG OG BALKONGER HOLDING AS ble etablert [år] og holder til i Kleppestø.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BESLAG OG BALKONGER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BESLAG OG BALKONGER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BESLAG OG BALKONGER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707 127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1 423 247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4 423 467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BESLAG OG BALKONGER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KNUTSEN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BESLAG OG BALKONGER HOLDING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BESLAG OG BALKONGER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Storebotn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5309 Kleppestø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919 087 021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BESLAG OG BALKONGER HOLDING AS</a:t>
            </a:r>
          </a:p>
        </p:txBody>
      </p:sp>
    </p:spTree>
  </p:cSld>
  <p:clrMapOvr>
    <a:masterClrMapping xmlns:a="http://schemas.openxmlformats.org/drawingml/2006/main"/>
  </p:clrMapOvr>
</p:sld>
</file>