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befc92ada247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8c98a848c4457f"/>
  </p:sldMasterIdLst>
  <p:sldIdLst>
    <p:sldId xmlns:r="http://schemas.openxmlformats.org/officeDocument/2006/relationships" id="256" r:id="Ra84b46586a9a45a7"/>
    <p:sldId xmlns:r="http://schemas.openxmlformats.org/officeDocument/2006/relationships" id="257" r:id="R29f7737005fa4e83"/>
    <p:sldId xmlns:r="http://schemas.openxmlformats.org/officeDocument/2006/relationships" id="258" r:id="Rc5f015ac36e94f81"/>
    <p:sldId xmlns:r="http://schemas.openxmlformats.org/officeDocument/2006/relationships" id="259" r:id="Rb76b6d6ab9004e56"/>
    <p:sldId xmlns:r="http://schemas.openxmlformats.org/officeDocument/2006/relationships" id="260" r:id="R84d926a828d343df"/>
    <p:sldId xmlns:r="http://schemas.openxmlformats.org/officeDocument/2006/relationships" id="261" r:id="R1e64463a23064da6"/>
    <p:sldId xmlns:r="http://schemas.openxmlformats.org/officeDocument/2006/relationships" id="262" r:id="R4298bfdc183847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c98a848c4457f" /><Relationship Type="http://schemas.openxmlformats.org/officeDocument/2006/relationships/slide" Target="/ppt/slides/slide1.xml" Id="Ra84b46586a9a45a7" /><Relationship Type="http://schemas.openxmlformats.org/officeDocument/2006/relationships/slide" Target="/ppt/slides/slide2.xml" Id="R29f7737005fa4e83" /><Relationship Type="http://schemas.openxmlformats.org/officeDocument/2006/relationships/slide" Target="/ppt/slides/slide3.xml" Id="Rc5f015ac36e94f81" /><Relationship Type="http://schemas.openxmlformats.org/officeDocument/2006/relationships/slide" Target="/ppt/slides/slide4.xml" Id="Rb76b6d6ab9004e56" /><Relationship Type="http://schemas.openxmlformats.org/officeDocument/2006/relationships/slide" Target="/ppt/slides/slide5.xml" Id="R84d926a828d343df" /><Relationship Type="http://schemas.openxmlformats.org/officeDocument/2006/relationships/slide" Target="/ppt/slides/slide6.xml" Id="R1e64463a23064da6" /><Relationship Type="http://schemas.openxmlformats.org/officeDocument/2006/relationships/slide" Target="/ppt/slides/slide7.xml" Id="R4298bfdc183847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b1076269344d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a669519b84a3b" /><Relationship Type="http://schemas.openxmlformats.org/officeDocument/2006/relationships/theme" Target="/ppt/slideMasters/theme/theme1.xml" Id="R19c4b7d697ff4c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5a669519b84a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09cea06fd41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6edfbba724d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b1899da434c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1011758e142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da4b1e0bf43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8ba34f1d846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016dcd64242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BESLAG OG BALKONGER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4 423 467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FRODE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