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e055077d664d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db2fad8c7a47e8"/>
  </p:sldMasterIdLst>
  <p:sldIdLst>
    <p:sldId xmlns:r="http://schemas.openxmlformats.org/officeDocument/2006/relationships" id="256" r:id="R558d146fdd9540d0"/>
    <p:sldId xmlns:r="http://schemas.openxmlformats.org/officeDocument/2006/relationships" id="257" r:id="R6d6d4375bf084d64"/>
    <p:sldId xmlns:r="http://schemas.openxmlformats.org/officeDocument/2006/relationships" id="258" r:id="Rb841d1db0fef44e5"/>
    <p:sldId xmlns:r="http://schemas.openxmlformats.org/officeDocument/2006/relationships" id="259" r:id="R0190e2aaa9b04c96"/>
    <p:sldId xmlns:r="http://schemas.openxmlformats.org/officeDocument/2006/relationships" id="260" r:id="R5f0f832cfd314048"/>
    <p:sldId xmlns:r="http://schemas.openxmlformats.org/officeDocument/2006/relationships" id="261" r:id="R10bbac2dd43542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b2fad8c7a47e8" /><Relationship Type="http://schemas.openxmlformats.org/officeDocument/2006/relationships/slide" Target="/ppt/slides/slide1.xml" Id="R558d146fdd9540d0" /><Relationship Type="http://schemas.openxmlformats.org/officeDocument/2006/relationships/slide" Target="/ppt/slides/slide2.xml" Id="R6d6d4375bf084d64" /><Relationship Type="http://schemas.openxmlformats.org/officeDocument/2006/relationships/slide" Target="/ppt/slides/slide3.xml" Id="Rb841d1db0fef44e5" /><Relationship Type="http://schemas.openxmlformats.org/officeDocument/2006/relationships/slide" Target="/ppt/slides/slide4.xml" Id="R0190e2aaa9b04c96" /><Relationship Type="http://schemas.openxmlformats.org/officeDocument/2006/relationships/slide" Target="/ppt/slides/slide5.xml" Id="R5f0f832cfd314048" /><Relationship Type="http://schemas.openxmlformats.org/officeDocument/2006/relationships/slide" Target="/ppt/slides/slide6.xml" Id="R10bbac2dd43542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4496daa4f644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cbdc127fc4ca0" /><Relationship Type="http://schemas.openxmlformats.org/officeDocument/2006/relationships/theme" Target="/ppt/slideMasters/theme/theme1.xml" Id="R1c4587c3fbc04c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8cbdc127fc4c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544f376944d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3ecf79c5f44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4e8a911234a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f03dedcc249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a3535d3e442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6577394f044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BESLAG OG BALKONGER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Storebotn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5309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BESLAG OG BALKONGER HOLDING AS</a:t>
            </a:r>
          </a:p>
        </p:txBody>
      </p:sp>
    </p:spTree>
  </p:cSld>
  <p:clrMapOvr>
    <a:masterClrMapping xmlns:a="http://schemas.openxmlformats.org/drawingml/2006/main"/>
  </p:clrMapOvr>
</p:sld>
</file>