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29d669ea4d47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8d28ed92ea4722"/>
  </p:sldMasterIdLst>
  <p:sldIdLst>
    <p:sldId xmlns:r="http://schemas.openxmlformats.org/officeDocument/2006/relationships" id="256" r:id="Rb88750ef0f6b4d1f"/>
    <p:sldId xmlns:r="http://schemas.openxmlformats.org/officeDocument/2006/relationships" id="257" r:id="R96a3093702ad45a5"/>
    <p:sldId xmlns:r="http://schemas.openxmlformats.org/officeDocument/2006/relationships" id="258" r:id="Rf791c0265c514ca8"/>
    <p:sldId xmlns:r="http://schemas.openxmlformats.org/officeDocument/2006/relationships" id="259" r:id="R2334059b326644f7"/>
    <p:sldId xmlns:r="http://schemas.openxmlformats.org/officeDocument/2006/relationships" id="260" r:id="Rec8093b7eb2d4723"/>
    <p:sldId xmlns:r="http://schemas.openxmlformats.org/officeDocument/2006/relationships" id="261" r:id="Ra04b2cb5c93949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8d28ed92ea4722" /><Relationship Type="http://schemas.openxmlformats.org/officeDocument/2006/relationships/slide" Target="/ppt/slides/slide1.xml" Id="Rb88750ef0f6b4d1f" /><Relationship Type="http://schemas.openxmlformats.org/officeDocument/2006/relationships/slide" Target="/ppt/slides/slide2.xml" Id="R96a3093702ad45a5" /><Relationship Type="http://schemas.openxmlformats.org/officeDocument/2006/relationships/slide" Target="/ppt/slides/slide3.xml" Id="Rf791c0265c514ca8" /><Relationship Type="http://schemas.openxmlformats.org/officeDocument/2006/relationships/slide" Target="/ppt/slides/slide4.xml" Id="R2334059b326644f7" /><Relationship Type="http://schemas.openxmlformats.org/officeDocument/2006/relationships/slide" Target="/ppt/slides/slide5.xml" Id="Rec8093b7eb2d4723" /><Relationship Type="http://schemas.openxmlformats.org/officeDocument/2006/relationships/slide" Target="/ppt/slides/slide6.xml" Id="Ra04b2cb5c93949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a30e63d7c746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7cba027054d51" /><Relationship Type="http://schemas.openxmlformats.org/officeDocument/2006/relationships/theme" Target="/ppt/slideMasters/theme/theme1.xml" Id="R5d8502973afa43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97cba027054d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b2e3386a742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e38593cc648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bde3528804c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6e3bd387941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0dafe27f443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39e6d341a4b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BESLAG OG BALKONGER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