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541e122d184a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590e20ef5c4f13"/>
  </p:sldMasterIdLst>
  <p:sldIdLst>
    <p:sldId xmlns:r="http://schemas.openxmlformats.org/officeDocument/2006/relationships" id="256" r:id="Rda1b88d398f64fdf"/>
    <p:sldId xmlns:r="http://schemas.openxmlformats.org/officeDocument/2006/relationships" id="257" r:id="R67f571119ab44fd9"/>
    <p:sldId xmlns:r="http://schemas.openxmlformats.org/officeDocument/2006/relationships" id="258" r:id="Rd2b0f68c7e9c4828"/>
    <p:sldId xmlns:r="http://schemas.openxmlformats.org/officeDocument/2006/relationships" id="259" r:id="R6aaa27510451408d"/>
    <p:sldId xmlns:r="http://schemas.openxmlformats.org/officeDocument/2006/relationships" id="260" r:id="R55de32108541489b"/>
    <p:sldId xmlns:r="http://schemas.openxmlformats.org/officeDocument/2006/relationships" id="261" r:id="R68d684fc850b410f"/>
    <p:sldId xmlns:r="http://schemas.openxmlformats.org/officeDocument/2006/relationships" id="262" r:id="R3cf41a1b94b546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90e20ef5c4f13" /><Relationship Type="http://schemas.openxmlformats.org/officeDocument/2006/relationships/slide" Target="/ppt/slides/slide1.xml" Id="Rda1b88d398f64fdf" /><Relationship Type="http://schemas.openxmlformats.org/officeDocument/2006/relationships/slide" Target="/ppt/slides/slide2.xml" Id="R67f571119ab44fd9" /><Relationship Type="http://schemas.openxmlformats.org/officeDocument/2006/relationships/slide" Target="/ppt/slides/slide3.xml" Id="Rd2b0f68c7e9c4828" /><Relationship Type="http://schemas.openxmlformats.org/officeDocument/2006/relationships/slide" Target="/ppt/slides/slide4.xml" Id="R6aaa27510451408d" /><Relationship Type="http://schemas.openxmlformats.org/officeDocument/2006/relationships/slide" Target="/ppt/slides/slide5.xml" Id="R55de32108541489b" /><Relationship Type="http://schemas.openxmlformats.org/officeDocument/2006/relationships/slide" Target="/ppt/slides/slide6.xml" Id="R68d684fc850b410f" /><Relationship Type="http://schemas.openxmlformats.org/officeDocument/2006/relationships/slide" Target="/ppt/slides/slide7.xml" Id="R3cf41a1b94b546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59904e9864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e2d49c87854614" /><Relationship Type="http://schemas.openxmlformats.org/officeDocument/2006/relationships/theme" Target="/ppt/slideMasters/theme/theme1.xml" Id="Rbd4d547225d54d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e2d49c878546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ddfa822540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b109064c4a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4e3086e29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c68a973104e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5cdb86f04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153aa9a4f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84d7aaddc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