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b4b537056548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9f737972e34310"/>
  </p:sldMasterIdLst>
  <p:sldIdLst>
    <p:sldId xmlns:r="http://schemas.openxmlformats.org/officeDocument/2006/relationships" id="256" r:id="R672a70d6244b43d8"/>
    <p:sldId xmlns:r="http://schemas.openxmlformats.org/officeDocument/2006/relationships" id="257" r:id="R5a8e090c8380489b"/>
    <p:sldId xmlns:r="http://schemas.openxmlformats.org/officeDocument/2006/relationships" id="258" r:id="R553e6dad05b64796"/>
    <p:sldId xmlns:r="http://schemas.openxmlformats.org/officeDocument/2006/relationships" id="259" r:id="R65446565d67541fc"/>
    <p:sldId xmlns:r="http://schemas.openxmlformats.org/officeDocument/2006/relationships" id="260" r:id="Ra3f4e301198c4c91"/>
    <p:sldId xmlns:r="http://schemas.openxmlformats.org/officeDocument/2006/relationships" id="261" r:id="R99f8f407093241d3"/>
    <p:sldId xmlns:r="http://schemas.openxmlformats.org/officeDocument/2006/relationships" id="262" r:id="Rcf2077341a0245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9f737972e34310" /><Relationship Type="http://schemas.openxmlformats.org/officeDocument/2006/relationships/slide" Target="/ppt/slides/slide1.xml" Id="R672a70d6244b43d8" /><Relationship Type="http://schemas.openxmlformats.org/officeDocument/2006/relationships/slide" Target="/ppt/slides/slide2.xml" Id="R5a8e090c8380489b" /><Relationship Type="http://schemas.openxmlformats.org/officeDocument/2006/relationships/slide" Target="/ppt/slides/slide3.xml" Id="R553e6dad05b64796" /><Relationship Type="http://schemas.openxmlformats.org/officeDocument/2006/relationships/slide" Target="/ppt/slides/slide4.xml" Id="R65446565d67541fc" /><Relationship Type="http://schemas.openxmlformats.org/officeDocument/2006/relationships/slide" Target="/ppt/slides/slide5.xml" Id="Ra3f4e301198c4c91" /><Relationship Type="http://schemas.openxmlformats.org/officeDocument/2006/relationships/slide" Target="/ppt/slides/slide6.xml" Id="R99f8f407093241d3" /><Relationship Type="http://schemas.openxmlformats.org/officeDocument/2006/relationships/slide" Target="/ppt/slides/slide7.xml" Id="Rcf2077341a0245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5cce52a83f4f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bb32107324f00" /><Relationship Type="http://schemas.openxmlformats.org/officeDocument/2006/relationships/theme" Target="/ppt/slideMasters/theme/theme1.xml" Id="R4a597f9ac6374b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1bb32107324f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b02f7fb7f4a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b841e2fba4b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4985a2a6b44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c4e2566d049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d5e07ab8d4f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a4c7de7394c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723b4e0e648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MOHANA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MOHANA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6 027 851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33 613 395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39 130 523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EIDESVIK MARIANNE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Vestvikvegen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919 086 831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