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541f3b6fad4d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9528b2a35440c8"/>
  </p:sldMasterIdLst>
  <p:sldIdLst>
    <p:sldId xmlns:r="http://schemas.openxmlformats.org/officeDocument/2006/relationships" id="256" r:id="Rd6b977ea1aff4d8f"/>
    <p:sldId xmlns:r="http://schemas.openxmlformats.org/officeDocument/2006/relationships" id="257" r:id="Rc33a75d1f75b4269"/>
    <p:sldId xmlns:r="http://schemas.openxmlformats.org/officeDocument/2006/relationships" id="258" r:id="R2ea90bc37af64163"/>
    <p:sldId xmlns:r="http://schemas.openxmlformats.org/officeDocument/2006/relationships" id="259" r:id="R7dd03139afba4e7b"/>
    <p:sldId xmlns:r="http://schemas.openxmlformats.org/officeDocument/2006/relationships" id="260" r:id="R5240d74b59ce4cc0"/>
    <p:sldId xmlns:r="http://schemas.openxmlformats.org/officeDocument/2006/relationships" id="261" r:id="R606f1510f2474beb"/>
    <p:sldId xmlns:r="http://schemas.openxmlformats.org/officeDocument/2006/relationships" id="262" r:id="R365af3d5373544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528b2a35440c8" /><Relationship Type="http://schemas.openxmlformats.org/officeDocument/2006/relationships/slide" Target="/ppt/slides/slide1.xml" Id="Rd6b977ea1aff4d8f" /><Relationship Type="http://schemas.openxmlformats.org/officeDocument/2006/relationships/slide" Target="/ppt/slides/slide2.xml" Id="Rc33a75d1f75b4269" /><Relationship Type="http://schemas.openxmlformats.org/officeDocument/2006/relationships/slide" Target="/ppt/slides/slide3.xml" Id="R2ea90bc37af64163" /><Relationship Type="http://schemas.openxmlformats.org/officeDocument/2006/relationships/slide" Target="/ppt/slides/slide4.xml" Id="R7dd03139afba4e7b" /><Relationship Type="http://schemas.openxmlformats.org/officeDocument/2006/relationships/slide" Target="/ppt/slides/slide5.xml" Id="R5240d74b59ce4cc0" /><Relationship Type="http://schemas.openxmlformats.org/officeDocument/2006/relationships/slide" Target="/ppt/slides/slide6.xml" Id="R606f1510f2474beb" /><Relationship Type="http://schemas.openxmlformats.org/officeDocument/2006/relationships/slide" Target="/ppt/slides/slide7.xml" Id="R365af3d5373544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2c7b655d346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54012e2a44f65" /><Relationship Type="http://schemas.openxmlformats.org/officeDocument/2006/relationships/theme" Target="/ppt/slideMasters/theme/theme1.xml" Id="R6cec2704b9de47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954012e2a44f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2c5e2011145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a290135bb49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4b4a9174c43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f45a5bb154d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49ae4609943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354a1b6f24f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421b376a84c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PONTUS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PONTUS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4 337 035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−300 877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−278 712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−1 011 477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940 483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PAVILLION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Eges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post@pontus.no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www.pontus.no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PONTUS AS</a:t>
            </a:r>
          </a:p>
        </p:txBody>
      </p:sp>
    </p:spTree>
  </p:cSld>
  <p:clrMapOvr>
    <a:masterClrMapping xmlns:a="http://schemas.openxmlformats.org/drawingml/2006/main"/>
  </p:clrMapOvr>
</p:sld>
</file>