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82fff931e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f4d2811ae4a54"/>
  </p:sldMasterIdLst>
  <p:sldIdLst>
    <p:sldId xmlns:r="http://schemas.openxmlformats.org/officeDocument/2006/relationships" id="256" r:id="Rd90d78d917dc43c2"/>
    <p:sldId xmlns:r="http://schemas.openxmlformats.org/officeDocument/2006/relationships" id="257" r:id="Rfd11e5b276e7450d"/>
    <p:sldId xmlns:r="http://schemas.openxmlformats.org/officeDocument/2006/relationships" id="258" r:id="R292bec15b11e43b2"/>
    <p:sldId xmlns:r="http://schemas.openxmlformats.org/officeDocument/2006/relationships" id="259" r:id="Raeade60c2450446e"/>
    <p:sldId xmlns:r="http://schemas.openxmlformats.org/officeDocument/2006/relationships" id="260" r:id="R79140b63a3224d2d"/>
    <p:sldId xmlns:r="http://schemas.openxmlformats.org/officeDocument/2006/relationships" id="261" r:id="R7d22db7b82c34536"/>
    <p:sldId xmlns:r="http://schemas.openxmlformats.org/officeDocument/2006/relationships" id="262" r:id="R9981762149da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f4d2811ae4a54" /><Relationship Type="http://schemas.openxmlformats.org/officeDocument/2006/relationships/slide" Target="/ppt/slides/slide1.xml" Id="Rd90d78d917dc43c2" /><Relationship Type="http://schemas.openxmlformats.org/officeDocument/2006/relationships/slide" Target="/ppt/slides/slide2.xml" Id="Rfd11e5b276e7450d" /><Relationship Type="http://schemas.openxmlformats.org/officeDocument/2006/relationships/slide" Target="/ppt/slides/slide3.xml" Id="R292bec15b11e43b2" /><Relationship Type="http://schemas.openxmlformats.org/officeDocument/2006/relationships/slide" Target="/ppt/slides/slide4.xml" Id="Raeade60c2450446e" /><Relationship Type="http://schemas.openxmlformats.org/officeDocument/2006/relationships/slide" Target="/ppt/slides/slide5.xml" Id="R79140b63a3224d2d" /><Relationship Type="http://schemas.openxmlformats.org/officeDocument/2006/relationships/slide" Target="/ppt/slides/slide6.xml" Id="R7d22db7b82c34536" /><Relationship Type="http://schemas.openxmlformats.org/officeDocument/2006/relationships/slide" Target="/ppt/slides/slide7.xml" Id="R9981762149da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4249c4750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034a9d7ae4e78" /><Relationship Type="http://schemas.openxmlformats.org/officeDocument/2006/relationships/theme" Target="/ppt/slideMasters/theme/theme1.xml" Id="R6e36dee1e24d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034a9d7ae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6af09353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5ae4617a8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ea40d8bd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4b7427b6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c430a7255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26c34e134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fd384f32d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14 327 748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2 179 554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5 163 953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ØYVIND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