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f9d32783c44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7e63ed0c14c92"/>
  </p:sldMasterIdLst>
  <p:sldIdLst>
    <p:sldId xmlns:r="http://schemas.openxmlformats.org/officeDocument/2006/relationships" id="256" r:id="R6aa7e8b4d43944d7"/>
    <p:sldId xmlns:r="http://schemas.openxmlformats.org/officeDocument/2006/relationships" id="257" r:id="Rc77a61b2c21f454b"/>
    <p:sldId xmlns:r="http://schemas.openxmlformats.org/officeDocument/2006/relationships" id="258" r:id="R587d9eb3ba134cd9"/>
    <p:sldId xmlns:r="http://schemas.openxmlformats.org/officeDocument/2006/relationships" id="259" r:id="R5a0edeea66fd45d8"/>
    <p:sldId xmlns:r="http://schemas.openxmlformats.org/officeDocument/2006/relationships" id="260" r:id="R4b9dd1dcea2047ee"/>
    <p:sldId xmlns:r="http://schemas.openxmlformats.org/officeDocument/2006/relationships" id="261" r:id="Raddfc13471e740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7e63ed0c14c92" /><Relationship Type="http://schemas.openxmlformats.org/officeDocument/2006/relationships/slide" Target="/ppt/slides/slide1.xml" Id="R6aa7e8b4d43944d7" /><Relationship Type="http://schemas.openxmlformats.org/officeDocument/2006/relationships/slide" Target="/ppt/slides/slide2.xml" Id="Rc77a61b2c21f454b" /><Relationship Type="http://schemas.openxmlformats.org/officeDocument/2006/relationships/slide" Target="/ppt/slides/slide3.xml" Id="R587d9eb3ba134cd9" /><Relationship Type="http://schemas.openxmlformats.org/officeDocument/2006/relationships/slide" Target="/ppt/slides/slide4.xml" Id="R5a0edeea66fd45d8" /><Relationship Type="http://schemas.openxmlformats.org/officeDocument/2006/relationships/slide" Target="/ppt/slides/slide5.xml" Id="R4b9dd1dcea2047ee" /><Relationship Type="http://schemas.openxmlformats.org/officeDocument/2006/relationships/slide" Target="/ppt/slides/slide6.xml" Id="Raddfc13471e740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1b40c643a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39d8946184ab7" /><Relationship Type="http://schemas.openxmlformats.org/officeDocument/2006/relationships/theme" Target="/ppt/slideMasters/theme/theme1.xml" Id="Rfcc7be72ab32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39d8946184a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a35c2af8d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89bbbcf5944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0af72183b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80493a314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7e3447d414b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aee1a27c1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VARDHEIVEGEN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VARDHEIVEGEN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VARDHEIVEGEN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VARDHEIVEGEN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VARDHEIVEGEN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VARDHEIVEGEN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682 042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VARDHEIVEGEN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VARDHEIVEGEN AS</a:t>
            </a:r>
          </a:p>
        </p:txBody>
      </p:sp>
    </p:spTree>
  </p:cSld>
  <p:clrMapOvr>
    <a:masterClrMapping xmlns:a="http://schemas.openxmlformats.org/drawingml/2006/main"/>
  </p:clrMapOvr>
</p:sld>
</file>