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7ac39bdf5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63399901e44f3"/>
  </p:sldMasterIdLst>
  <p:sldIdLst>
    <p:sldId xmlns:r="http://schemas.openxmlformats.org/officeDocument/2006/relationships" id="256" r:id="R3b37442796a44b2e"/>
    <p:sldId xmlns:r="http://schemas.openxmlformats.org/officeDocument/2006/relationships" id="257" r:id="Rf6425d2ac6ae4b9b"/>
    <p:sldId xmlns:r="http://schemas.openxmlformats.org/officeDocument/2006/relationships" id="258" r:id="R5c77b0500a1f49e6"/>
    <p:sldId xmlns:r="http://schemas.openxmlformats.org/officeDocument/2006/relationships" id="259" r:id="Rf9f3bae980544657"/>
    <p:sldId xmlns:r="http://schemas.openxmlformats.org/officeDocument/2006/relationships" id="260" r:id="R4f46255a12e843be"/>
    <p:sldId xmlns:r="http://schemas.openxmlformats.org/officeDocument/2006/relationships" id="261" r:id="R62801b23603a43f7"/>
    <p:sldId xmlns:r="http://schemas.openxmlformats.org/officeDocument/2006/relationships" id="262" r:id="R536fed471286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63399901e44f3" /><Relationship Type="http://schemas.openxmlformats.org/officeDocument/2006/relationships/slide" Target="/ppt/slides/slide1.xml" Id="R3b37442796a44b2e" /><Relationship Type="http://schemas.openxmlformats.org/officeDocument/2006/relationships/slide" Target="/ppt/slides/slide2.xml" Id="Rf6425d2ac6ae4b9b" /><Relationship Type="http://schemas.openxmlformats.org/officeDocument/2006/relationships/slide" Target="/ppt/slides/slide3.xml" Id="R5c77b0500a1f49e6" /><Relationship Type="http://schemas.openxmlformats.org/officeDocument/2006/relationships/slide" Target="/ppt/slides/slide4.xml" Id="Rf9f3bae980544657" /><Relationship Type="http://schemas.openxmlformats.org/officeDocument/2006/relationships/slide" Target="/ppt/slides/slide5.xml" Id="R4f46255a12e843be" /><Relationship Type="http://schemas.openxmlformats.org/officeDocument/2006/relationships/slide" Target="/ppt/slides/slide6.xml" Id="R62801b23603a43f7" /><Relationship Type="http://schemas.openxmlformats.org/officeDocument/2006/relationships/slide" Target="/ppt/slides/slide7.xml" Id="R536fed471286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7885eafdd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911e1028d48ef" /><Relationship Type="http://schemas.openxmlformats.org/officeDocument/2006/relationships/theme" Target="/ppt/slideMasters/theme/theme1.xml" Id="R2ca8bd668de8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911e1028d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d7299cc2b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201296abd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535826878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61fcb1c26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f80cf3bc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77c36ff54b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a82ee4ec3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GRILL PIT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GRILL PIT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GRILL PIT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GRILL PIT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GRILL PIT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GRILL PIT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12 209 045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285 278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1 973 016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GRILL PIT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GULLIKSEN PREBEN ARNOLD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HILMARSEN ANWAR CHEWE 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GRILL PIT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Helgeroveien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anwar@thegrillpit.no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thegrillpit.no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919 085 886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GRILL PIT AS</a:t>
            </a:r>
          </a:p>
        </p:txBody>
      </p:sp>
    </p:spTree>
  </p:cSld>
  <p:clrMapOvr>
    <a:masterClrMapping xmlns:a="http://schemas.openxmlformats.org/drawingml/2006/main"/>
  </p:clrMapOvr>
</p:sld>
</file>