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53a0b190c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c2e4e9eee4cf2"/>
  </p:sldMasterIdLst>
  <p:sldIdLst>
    <p:sldId xmlns:r="http://schemas.openxmlformats.org/officeDocument/2006/relationships" id="256" r:id="Reefd6bd2ae3642c5"/>
    <p:sldId xmlns:r="http://schemas.openxmlformats.org/officeDocument/2006/relationships" id="257" r:id="R458dbd74167145e8"/>
    <p:sldId xmlns:r="http://schemas.openxmlformats.org/officeDocument/2006/relationships" id="258" r:id="R35b3b6c811564221"/>
    <p:sldId xmlns:r="http://schemas.openxmlformats.org/officeDocument/2006/relationships" id="259" r:id="Rcab4d91c193941e2"/>
    <p:sldId xmlns:r="http://schemas.openxmlformats.org/officeDocument/2006/relationships" id="260" r:id="Rc558c5a93fb24c1b"/>
    <p:sldId xmlns:r="http://schemas.openxmlformats.org/officeDocument/2006/relationships" id="261" r:id="R0e626eec68e5492c"/>
    <p:sldId xmlns:r="http://schemas.openxmlformats.org/officeDocument/2006/relationships" id="262" r:id="R25effab0fd2d4c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c2e4e9eee4cf2" /><Relationship Type="http://schemas.openxmlformats.org/officeDocument/2006/relationships/slide" Target="/ppt/slides/slide1.xml" Id="Reefd6bd2ae3642c5" /><Relationship Type="http://schemas.openxmlformats.org/officeDocument/2006/relationships/slide" Target="/ppt/slides/slide2.xml" Id="R458dbd74167145e8" /><Relationship Type="http://schemas.openxmlformats.org/officeDocument/2006/relationships/slide" Target="/ppt/slides/slide3.xml" Id="R35b3b6c811564221" /><Relationship Type="http://schemas.openxmlformats.org/officeDocument/2006/relationships/slide" Target="/ppt/slides/slide4.xml" Id="Rcab4d91c193941e2" /><Relationship Type="http://schemas.openxmlformats.org/officeDocument/2006/relationships/slide" Target="/ppt/slides/slide5.xml" Id="Rc558c5a93fb24c1b" /><Relationship Type="http://schemas.openxmlformats.org/officeDocument/2006/relationships/slide" Target="/ppt/slides/slide6.xml" Id="R0e626eec68e5492c" /><Relationship Type="http://schemas.openxmlformats.org/officeDocument/2006/relationships/slide" Target="/ppt/slides/slide7.xml" Id="R25effab0fd2d4c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c532625ce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4f5f9e53b4e11" /><Relationship Type="http://schemas.openxmlformats.org/officeDocument/2006/relationships/theme" Target="/ppt/slideMasters/theme/theme1.xml" Id="Rbf387def9a68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4f5f9e53b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a5bc668b847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3c893c593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df7e05d8a4f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1800f219f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b2aa1d017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1aea4283542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40f32ede3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ACCU-SEA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ACCU-SEA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ACCU-SEA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ACCU-SEA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ACCU-SEA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ACCU-SEA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406 108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ACCU-SEA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ERITZLAND INGER IRENE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 AS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 TORE SKOGLUND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 WILLY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STARAG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ACCU-SEA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919 084 847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ACCU-SEA AS</a:t>
            </a:r>
          </a:p>
        </p:txBody>
      </p:sp>
    </p:spTree>
  </p:cSld>
  <p:clrMapOvr>
    <a:masterClrMapping xmlns:a="http://schemas.openxmlformats.org/drawingml/2006/main"/>
  </p:clrMapOvr>
</p:sld>
</file>