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1a4cc4202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0671ff41e481e"/>
  </p:sldMasterIdLst>
  <p:sldIdLst>
    <p:sldId xmlns:r="http://schemas.openxmlformats.org/officeDocument/2006/relationships" id="256" r:id="R9733599ecc37484b"/>
    <p:sldId xmlns:r="http://schemas.openxmlformats.org/officeDocument/2006/relationships" id="257" r:id="Rc196336076c5463a"/>
    <p:sldId xmlns:r="http://schemas.openxmlformats.org/officeDocument/2006/relationships" id="258" r:id="R3b574d5aa9be4886"/>
    <p:sldId xmlns:r="http://schemas.openxmlformats.org/officeDocument/2006/relationships" id="259" r:id="R8d42606ef568476d"/>
    <p:sldId xmlns:r="http://schemas.openxmlformats.org/officeDocument/2006/relationships" id="260" r:id="Rf1ae1a3b74dc4b2e"/>
    <p:sldId xmlns:r="http://schemas.openxmlformats.org/officeDocument/2006/relationships" id="261" r:id="Rd1c716ed171b4dff"/>
    <p:sldId xmlns:r="http://schemas.openxmlformats.org/officeDocument/2006/relationships" id="262" r:id="Rec4df7049b8f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0671ff41e481e" /><Relationship Type="http://schemas.openxmlformats.org/officeDocument/2006/relationships/slide" Target="/ppt/slides/slide1.xml" Id="R9733599ecc37484b" /><Relationship Type="http://schemas.openxmlformats.org/officeDocument/2006/relationships/slide" Target="/ppt/slides/slide2.xml" Id="Rc196336076c5463a" /><Relationship Type="http://schemas.openxmlformats.org/officeDocument/2006/relationships/slide" Target="/ppt/slides/slide3.xml" Id="R3b574d5aa9be4886" /><Relationship Type="http://schemas.openxmlformats.org/officeDocument/2006/relationships/slide" Target="/ppt/slides/slide4.xml" Id="R8d42606ef568476d" /><Relationship Type="http://schemas.openxmlformats.org/officeDocument/2006/relationships/slide" Target="/ppt/slides/slide5.xml" Id="Rf1ae1a3b74dc4b2e" /><Relationship Type="http://schemas.openxmlformats.org/officeDocument/2006/relationships/slide" Target="/ppt/slides/slide6.xml" Id="Rd1c716ed171b4dff" /><Relationship Type="http://schemas.openxmlformats.org/officeDocument/2006/relationships/slide" Target="/ppt/slides/slide7.xml" Id="Rec4df7049b8f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2926ddba7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3184013274bf2" /><Relationship Type="http://schemas.openxmlformats.org/officeDocument/2006/relationships/theme" Target="/ppt/slideMasters/theme/theme1.xml" Id="R2387d25b906a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318401327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6dd2ac2f0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33ebaf42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b404c10e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58724c6c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d84bee1c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3a6c206cf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9abe7fe2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BACKLASH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BACKLASH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LARS ANDERS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A S Hoel, Forsetveien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